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99CC-E76B-49CD-82B5-41425C9B8D44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8E60-E1B4-4491-B529-FB9928C96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and Apply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Recall, in R, what is a: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Data frame</a:t>
            </a:r>
          </a:p>
          <a:p>
            <a:r>
              <a:rPr lang="en-US" dirty="0" err="1" smtClean="0"/>
              <a:t>Subsetting</a:t>
            </a:r>
            <a:r>
              <a:rPr lang="en-US" dirty="0" smtClean="0"/>
              <a:t> using [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apply(X, MARGIN, FUN, …)</a:t>
            </a:r>
          </a:p>
          <a:p>
            <a:pPr lvl="1"/>
            <a:r>
              <a:rPr lang="en-US" dirty="0" smtClean="0"/>
              <a:t>X an array, including a matrix</a:t>
            </a:r>
          </a:p>
          <a:p>
            <a:pPr lvl="1"/>
            <a:r>
              <a:rPr lang="en-US" dirty="0" smtClean="0"/>
              <a:t>A vector denoting whether to run the function over the rows or columns of the input</a:t>
            </a:r>
          </a:p>
          <a:p>
            <a:pPr lvl="2"/>
            <a:r>
              <a:rPr lang="en-US" dirty="0" smtClean="0"/>
              <a:t>1 = rows (default)</a:t>
            </a:r>
          </a:p>
          <a:p>
            <a:pPr lvl="2"/>
            <a:r>
              <a:rPr lang="en-US" dirty="0" smtClean="0"/>
              <a:t>2 = columns</a:t>
            </a:r>
          </a:p>
          <a:p>
            <a:pPr lvl="2"/>
            <a:r>
              <a:rPr lang="en-US" dirty="0" smtClean="0"/>
              <a:t>c(1, 2) = rows and columns</a:t>
            </a:r>
          </a:p>
          <a:p>
            <a:pPr lvl="1"/>
            <a:r>
              <a:rPr lang="en-US" dirty="0" smtClean="0"/>
              <a:t>the function to be applied</a:t>
            </a:r>
          </a:p>
          <a:p>
            <a:pPr lvl="2"/>
            <a:r>
              <a:rPr lang="en-US" dirty="0" smtClean="0"/>
              <a:t>You’ll need to quote functions like +, -, %*%,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… other arguments to feed into the function</a:t>
            </a:r>
          </a:p>
          <a:p>
            <a:pPr lvl="2"/>
            <a:r>
              <a:rPr lang="en-US" dirty="0" smtClean="0"/>
              <a:t>na.rm = TRUE,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08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list of the same length as X, each element of which is the result of applying FUN to the corresponding element of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 is a user-friendly version of </a:t>
            </a:r>
            <a:r>
              <a:rPr lang="en-US" dirty="0" err="1" smtClean="0"/>
              <a:t>lapply</a:t>
            </a:r>
            <a:r>
              <a:rPr lang="en-US" dirty="0" smtClean="0"/>
              <a:t> by default returning a vector or matrix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4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vapply</a:t>
            </a:r>
            <a:r>
              <a:rPr lang="en-US" dirty="0" smtClean="0"/>
              <a:t> is similar to </a:t>
            </a:r>
            <a:r>
              <a:rPr lang="en-US" dirty="0" err="1" smtClean="0"/>
              <a:t>sapply</a:t>
            </a:r>
            <a:r>
              <a:rPr lang="en-US" dirty="0" smtClean="0"/>
              <a:t>, but has a pre-specified type of return value, so it can be safer (and sometimes faster)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mapply</a:t>
            </a:r>
            <a:r>
              <a:rPr lang="en-US" dirty="0" smtClean="0"/>
              <a:t> is a multivariate version of </a:t>
            </a:r>
            <a:r>
              <a:rPr lang="en-US" dirty="0" err="1" smtClean="0"/>
              <a:t>sapply</a:t>
            </a:r>
            <a:r>
              <a:rPr lang="en-US" dirty="0" smtClean="0"/>
              <a:t>. </a:t>
            </a:r>
            <a:r>
              <a:rPr lang="en-US" dirty="0" err="1" smtClean="0"/>
              <a:t>mapply</a:t>
            </a:r>
            <a:r>
              <a:rPr lang="en-US" dirty="0" smtClean="0"/>
              <a:t> applies FUN to the first elements of each (…) argument, the second elements, the third elements,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rep()!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functions don’t take in vector arguments</a:t>
            </a:r>
          </a:p>
          <a:p>
            <a:pPr lvl="1"/>
            <a:r>
              <a:rPr lang="en-US" dirty="0" smtClean="0"/>
              <a:t>Output of lm()</a:t>
            </a:r>
          </a:p>
          <a:p>
            <a:pPr lvl="1"/>
            <a:r>
              <a:rPr lang="en-US" dirty="0" smtClean="0"/>
              <a:t>You can sometimes work around this with other packages</a:t>
            </a:r>
          </a:p>
          <a:p>
            <a:r>
              <a:rPr lang="en-US" dirty="0" smtClean="0"/>
              <a:t>Loops where each iteration is dependent on the output of the previous iteration</a:t>
            </a:r>
          </a:p>
          <a:p>
            <a:pPr lvl="1"/>
            <a:r>
              <a:rPr lang="en-US" dirty="0" smtClean="0"/>
              <a:t>Cumulative functions</a:t>
            </a:r>
          </a:p>
          <a:p>
            <a:pPr lvl="1"/>
            <a:r>
              <a:rPr lang="en-US" dirty="0" smtClean="0"/>
              <a:t>Random walks</a:t>
            </a:r>
          </a:p>
          <a:p>
            <a:pPr lvl="2"/>
            <a:r>
              <a:rPr lang="en-US" dirty="0" smtClean="0"/>
              <a:t>There are still some </a:t>
            </a:r>
            <a:r>
              <a:rPr lang="en-US" dirty="0" err="1" smtClean="0"/>
              <a:t>vectorized</a:t>
            </a:r>
            <a:r>
              <a:rPr lang="en-US" dirty="0" smtClean="0"/>
              <a:t> solutions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2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languages are powerful because they allow you to automate repetitive tasks</a:t>
            </a:r>
          </a:p>
          <a:p>
            <a:r>
              <a:rPr lang="en-US" dirty="0" smtClean="0"/>
              <a:t>Previously, we saw how loops are one way to automate these tasks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r>
              <a:rPr lang="en-US" dirty="0" smtClean="0"/>
              <a:t>R actually handles loops somewhat poorly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</a:t>
            </a:r>
            <a:r>
              <a:rPr lang="en-US" i="1" dirty="0" smtClean="0"/>
              <a:t>interpreted</a:t>
            </a:r>
            <a:r>
              <a:rPr lang="en-US" dirty="0" smtClean="0"/>
              <a:t>, high-level language</a:t>
            </a:r>
          </a:p>
          <a:p>
            <a:r>
              <a:rPr lang="en-US" dirty="0" smtClean="0"/>
              <a:t>R on the backend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&lt;- 1</a:t>
            </a:r>
          </a:p>
          <a:p>
            <a:pPr lvl="1"/>
            <a:r>
              <a:rPr lang="en-US" dirty="0" err="1"/>
              <a:t>i</a:t>
            </a:r>
            <a:r>
              <a:rPr lang="en-US" dirty="0" smtClean="0"/>
              <a:t> &lt;- “hello”</a:t>
            </a:r>
          </a:p>
          <a:p>
            <a:pPr lvl="1"/>
            <a:r>
              <a:rPr lang="en-US" dirty="0" smtClean="0"/>
              <a:t>Names &lt;- c(“Jeff”, “Simeon”, “</a:t>
            </a:r>
            <a:r>
              <a:rPr lang="en-US" dirty="0" err="1" smtClean="0"/>
              <a:t>Shifra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r>
              <a:rPr lang="en-US" dirty="0" smtClean="0"/>
              <a:t>Looping in the backend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64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Computing time</a:t>
            </a:r>
            <a:endParaRPr lang="en-US" dirty="0"/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Debugging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1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 unit in R is ____________</a:t>
            </a:r>
          </a:p>
          <a:p>
            <a:r>
              <a:rPr lang="en-US" dirty="0" smtClean="0"/>
              <a:t>What this means for R’s backend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already been doing this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26" y="2314574"/>
            <a:ext cx="7362947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3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are the best, loops are a problem, so?</a:t>
            </a:r>
          </a:p>
          <a:p>
            <a:r>
              <a:rPr lang="en-US" dirty="0" smtClean="0"/>
              <a:t>Apply family provides a solution</a:t>
            </a:r>
          </a:p>
          <a:p>
            <a:r>
              <a:rPr lang="en-US" dirty="0" smtClean="0"/>
              <a:t>Can perform non-</a:t>
            </a:r>
            <a:r>
              <a:rPr lang="en-US" dirty="0" err="1" smtClean="0"/>
              <a:t>vectorized</a:t>
            </a:r>
            <a:r>
              <a:rPr lang="en-US" dirty="0" smtClean="0"/>
              <a:t> functions over vectors, </a:t>
            </a:r>
            <a:r>
              <a:rPr lang="en-US" dirty="0" err="1" smtClean="0"/>
              <a:t>matricies</a:t>
            </a:r>
            <a:r>
              <a:rPr lang="en-US" dirty="0" smtClean="0"/>
              <a:t>, or data frames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Transformations, including </a:t>
            </a:r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Functions that return complex objects</a:t>
            </a:r>
          </a:p>
          <a:p>
            <a:pPr lvl="2"/>
            <a:r>
              <a:rPr lang="en-US" dirty="0" smtClean="0"/>
              <a:t>Vectors</a:t>
            </a:r>
          </a:p>
          <a:p>
            <a:pPr lvl="2"/>
            <a:r>
              <a:rPr lang="en-US" dirty="0" err="1" smtClean="0"/>
              <a:t>Matricies</a:t>
            </a:r>
            <a:endParaRPr lang="en-US" dirty="0" smtClean="0"/>
          </a:p>
          <a:p>
            <a:pPr lvl="2"/>
            <a:r>
              <a:rPr lang="en-US" dirty="0" smtClean="0"/>
              <a:t>Data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0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components as a loop:</a:t>
            </a:r>
          </a:p>
          <a:p>
            <a:pPr lvl="1"/>
            <a:r>
              <a:rPr lang="en-US" dirty="0" smtClean="0"/>
              <a:t>A collection of data</a:t>
            </a:r>
          </a:p>
          <a:p>
            <a:pPr lvl="1"/>
            <a:r>
              <a:rPr lang="en-US" dirty="0" smtClean="0"/>
              <a:t>A function to apply over that data, row-by-row, or column-by-column</a:t>
            </a:r>
          </a:p>
        </p:txBody>
      </p:sp>
    </p:spTree>
    <p:extLst>
      <p:ext uri="{BB962C8B-B14F-4D97-AF65-F5344CB8AC3E}">
        <p14:creationId xmlns:p14="http://schemas.microsoft.com/office/powerpoint/2010/main" val="212153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better?</a:t>
            </a:r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Computational Time</a:t>
            </a:r>
          </a:p>
          <a:p>
            <a:pPr lvl="1"/>
            <a:r>
              <a:rPr lang="en-US" dirty="0" err="1" smtClean="0"/>
              <a:t>Hirability</a:t>
            </a:r>
            <a:endParaRPr lang="en-US" dirty="0" smtClean="0"/>
          </a:p>
          <a:p>
            <a:pPr lvl="1"/>
            <a:r>
              <a:rPr lang="en-US" dirty="0" smtClean="0"/>
              <a:t>Seeking help online</a:t>
            </a:r>
          </a:p>
          <a:p>
            <a:pPr lvl="1"/>
            <a:r>
              <a:rPr lang="en-US" smtClean="0"/>
              <a:t>Aesthetic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446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Vectorization and Apply</vt:lpstr>
      <vt:lpstr>Review:  Loops</vt:lpstr>
      <vt:lpstr>Review:  Loops</vt:lpstr>
      <vt:lpstr>Review: Loops</vt:lpstr>
      <vt:lpstr>Vectorization</vt:lpstr>
      <vt:lpstr>Vectorization</vt:lpstr>
      <vt:lpstr>Apply</vt:lpstr>
      <vt:lpstr>Apply</vt:lpstr>
      <vt:lpstr>Apply</vt:lpstr>
      <vt:lpstr>Apply</vt:lpstr>
      <vt:lpstr>Apply</vt:lpstr>
      <vt:lpstr>lapply</vt:lpstr>
      <vt:lpstr>sapply</vt:lpstr>
      <vt:lpstr>vapply</vt:lpstr>
      <vt:lpstr>mapply</vt:lpstr>
      <vt:lpstr>replicate</vt:lpstr>
      <vt:lpstr>When to use a loop</vt:lpstr>
    </vt:vector>
  </TitlesOfParts>
  <Company>FRB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Vectorization and Apply</dc:title>
  <dc:creator>Jeffrey Naber</dc:creator>
  <cp:lastModifiedBy>Jeffrey Naber</cp:lastModifiedBy>
  <cp:revision>11</cp:revision>
  <dcterms:created xsi:type="dcterms:W3CDTF">2017-04-13T18:42:24Z</dcterms:created>
  <dcterms:modified xsi:type="dcterms:W3CDTF">2017-04-14T13:12:52Z</dcterms:modified>
</cp:coreProperties>
</file>