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9" r:id="rId6"/>
    <p:sldId id="258" r:id="rId7"/>
    <p:sldId id="256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2077DC-FCBB-FEFD-0D67-E19FAE6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vendas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 Power BI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75ED4-7CCA-5D18-5BCA-54BCCC4E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dirty="0">
                <a:solidFill>
                  <a:srgbClr val="FFFFFF"/>
                </a:solidFill>
              </a:rPr>
              <a:t>André Felipe Oliveira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3993068-22A3-E46A-6165-50687C856BDF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en-US" sz="2000" dirty="0">
                <a:solidFill>
                  <a:srgbClr val="FFFFFF"/>
                </a:solidFill>
              </a:rPr>
              <a:t>Neste </a:t>
            </a:r>
            <a:r>
              <a:rPr lang="en-US" sz="2000" dirty="0" err="1">
                <a:solidFill>
                  <a:srgbClr val="FFFFFF"/>
                </a:solidFill>
              </a:rPr>
              <a:t>pequeno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projeto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foi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realizada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uma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análise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exploratória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sobre</a:t>
            </a:r>
            <a:r>
              <a:rPr lang="en-US" sz="2000" dirty="0">
                <a:solidFill>
                  <a:srgbClr val="FFFFFF"/>
                </a:solidFill>
              </a:rPr>
              <a:t> a sample de </a:t>
            </a:r>
            <a:r>
              <a:rPr lang="en-US" sz="2000" dirty="0" err="1">
                <a:solidFill>
                  <a:srgbClr val="FFFFFF"/>
                </a:solidFill>
              </a:rPr>
              <a:t>vendas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disponível</a:t>
            </a:r>
            <a:r>
              <a:rPr lang="en-US" sz="2000" dirty="0">
                <a:solidFill>
                  <a:srgbClr val="FFFFFF"/>
                </a:solidFill>
              </a:rPr>
              <a:t> no Power BI.</a:t>
            </a:r>
          </a:p>
          <a:p>
            <a:pPr marL="0" algn="just"/>
            <a:r>
              <a:rPr lang="en-US" sz="2000" dirty="0">
                <a:solidFill>
                  <a:srgbClr val="FFFFFF"/>
                </a:solidFill>
              </a:rPr>
              <a:t>No </a:t>
            </a:r>
            <a:r>
              <a:rPr lang="en-US" sz="2000" dirty="0" err="1">
                <a:solidFill>
                  <a:srgbClr val="FFFFFF"/>
                </a:solidFill>
              </a:rPr>
              <a:t>primeiro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painel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temos</a:t>
            </a:r>
            <a:r>
              <a:rPr lang="en-US" sz="2000" dirty="0">
                <a:solidFill>
                  <a:srgbClr val="FFFFFF"/>
                </a:solidFill>
              </a:rPr>
              <a:t> um </a:t>
            </a:r>
            <a:r>
              <a:rPr lang="en-US" sz="2000" dirty="0" err="1">
                <a:solidFill>
                  <a:srgbClr val="FFFFFF"/>
                </a:solidFill>
              </a:rPr>
              <a:t>relatório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vendas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produto</a:t>
            </a:r>
            <a:endParaRPr lang="en-US" sz="2000" dirty="0">
              <a:solidFill>
                <a:srgbClr val="FFFFFF"/>
              </a:solidFill>
            </a:endParaRPr>
          </a:p>
          <a:p>
            <a:pPr marL="0" algn="just"/>
            <a:r>
              <a:rPr lang="en-US" sz="2000" dirty="0">
                <a:solidFill>
                  <a:srgbClr val="FFFFFF"/>
                </a:solidFill>
              </a:rPr>
              <a:t>No Segundo </a:t>
            </a:r>
            <a:r>
              <a:rPr lang="en-US" sz="2000" dirty="0" err="1">
                <a:solidFill>
                  <a:srgbClr val="FFFFFF"/>
                </a:solidFill>
              </a:rPr>
              <a:t>painel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podemo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visualizar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informações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vendas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lucro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países</a:t>
            </a:r>
            <a:r>
              <a:rPr lang="en-US" sz="2000" dirty="0">
                <a:solidFill>
                  <a:srgbClr val="FFFFFF"/>
                </a:solidFill>
              </a:rPr>
              <a:t>;</a:t>
            </a:r>
          </a:p>
          <a:p>
            <a:pPr marL="0" algn="just"/>
            <a:r>
              <a:rPr lang="en-US" sz="2000" dirty="0">
                <a:solidFill>
                  <a:srgbClr val="FFFFFF"/>
                </a:solidFill>
              </a:rPr>
              <a:t>No </a:t>
            </a:r>
            <a:r>
              <a:rPr lang="en-US" sz="2000" dirty="0" err="1">
                <a:solidFill>
                  <a:srgbClr val="FFFFFF"/>
                </a:solidFill>
              </a:rPr>
              <a:t>terceiro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painel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temos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distribuição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vendas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lucro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por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países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  <a:p>
            <a:pPr marL="0" algn="just"/>
            <a:r>
              <a:rPr lang="en-US" sz="2000" dirty="0">
                <a:solidFill>
                  <a:srgbClr val="FFFFFF"/>
                </a:solidFill>
              </a:rPr>
              <a:t>Nesta </a:t>
            </a:r>
            <a:r>
              <a:rPr lang="en-US" sz="2000" dirty="0" err="1">
                <a:solidFill>
                  <a:srgbClr val="FFFFFF"/>
                </a:solidFill>
              </a:rPr>
              <a:t>apresentação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paineis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são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interativos</a:t>
            </a:r>
            <a:r>
              <a:rPr lang="en-US" sz="20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088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DDFFDB30-1310-61D3-95D6-D473EC4552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473073"/>
                  </p:ext>
                </p:extLst>
              </p:nvPr>
            </p:nvGraphicFramePr>
            <p:xfrm>
              <a:off x="214383" y="230304"/>
              <a:ext cx="11713759" cy="63752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DDFFDB30-1310-61D3-95D6-D473EC4552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83" y="230304"/>
                <a:ext cx="11713759" cy="63752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84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BEF9265-0D22-5EA7-735B-C4280A403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254120"/>
                  </p:ext>
                </p:extLst>
              </p:nvPr>
            </p:nvGraphicFramePr>
            <p:xfrm>
              <a:off x="323565" y="312190"/>
              <a:ext cx="11509044" cy="62250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BEF9265-0D22-5EA7-735B-C4280A4035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65" y="312190"/>
                <a:ext cx="11509044" cy="62250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01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088670"/>
                  </p:ext>
                </p:extLst>
              </p:nvPr>
            </p:nvGraphicFramePr>
            <p:xfrm>
              <a:off x="338874" y="284879"/>
              <a:ext cx="11575622" cy="63206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874" y="284879"/>
                <a:ext cx="11575622" cy="6320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F62901C-1853-4AC1-88C1-7994717EE59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9D277D7-A0C7-4051-930D-9E2E5FE56016&quot;"/>
    <we:property name="reportUrl" value="&quot;/groups/me/reports/96b3f318-5849-4416-96d8-37cd5dc82d23/9e2588c1513951c07a3d?bookmarkGuid=c29d37d9-1ff3-4b84-bf31-6e9a28f809b1&amp;bookmarkUsage=1&amp;ctid=06d2dc82-6fed-4d3b-9218-37d34fb0405b&amp;fromEntryPoint=export&quot;"/>
    <we:property name="reportName" value="&quot;Relatório de vendas&quot;"/>
    <we:property name="reportState" value="&quot;CONNECTED&quot;"/>
    <we:property name="embedUrl" value="&quot;/reportEmbed?reportId=96b3f318-5849-4416-96d8-37cd5dc82d23&amp;config=eyJjbHVzdGVyVXJsIjoiaHR0cHM6Ly9XQUJJLU5PUlRILUVVUk9QRS1OLVBSSU1BUlktcmVkaXJlY3QuYW5hbHlzaXMud2luZG93cy5uZXQiLCJlbWJlZEZlYXR1cmVzIjp7InVzYWdlTWV0cmljc1ZOZXh0Ijp0cnVlfX0%3D&amp;disableSensitivityBanner=true&quot;"/>
    <we:property name="pageName" value="&quot;9e2588c1513951c07a3d&quot;"/>
    <we:property name="pageDisplayName" value="&quot;Page 1&quot;"/>
    <we:property name="datasetId" value="&quot;c1ca92de-53a1-4f5d-9b9c-2a6a22ebf749&quot;"/>
    <we:property name="backgroundColor" value="&quot;#FFFFFF&quot;"/>
    <we:property name="bookmark" value="&quot;H4sIAAAAAAAAA+1Y32/bNhD+Vwy95MU2REmWpby1doIFzQajDjIMQ1BQ5MlmQUsaRWVxA//vO5KSUydO0hr9kQZ7MCAfj+R3d9/dkbz1uKgrSdd/0BV4x95ZwQWjvFQ94vW9wgmzUQyjEYVkFKd+EMbpOAQcLSstyqL2jm89TdUC9KWoGyrNSij824vinIW5H/o8Gifj0CcJ495V36NSzujC6ORU1tD3KlB1WVApPoFbAoe0amDT9+CmkqWiZqO5phrMZteojv8RGBmGiIMyLa5hDkw7aQrBKEkYGZEwHRHmj2nIUa12ChbvXhWztN1+UhaaigK3MbK9ZqA8F1K3Ktn65KZSaDN6Yl0Zl00Q66JU6EvpWSsU1A70rTcpZbOyXyc78nnZKAbvIbdDhRZ6jSvloqAFE8YpG3TITJXoLjuCn7xh2oqX5b8TBbgpQvM3/S2ON/waZwN/AOLNYqFgQXX79+S7IOzNqQQnPW2KNj7+Q7xXKKlFsZBt/O9CceHMqARMllRpw7rsIwbSuB0nlYqDeru2np8K1VEg6N8D/lOt3Vx1HEXlj5+xsCWJg//tWXG1MUNxCmEQEcLigIw4GWEC0//p+0UITTx7M/QC3AsqOYDCFHVfPoefMvnn8jjK8zBKQ5b6Po8jmmY0TJ7l8a9R/vo/NO/msFhB8XTe/Qgcv2OXXfbsueOAdGKyqTHuwB2cl59ZL6M77DjdJdYoCcM8gtiPQsqAxTwL4PDE+k2Aooot1+dwDfIh4O34w6EO5iVVwp34rHEHGt0eaLeLeTt+mJqzpFH7DI8V9u4EZri1wvsLqDo4Y16pTyyXDmvfr9QjU7o+pJbVEvut2qle3grwRmU+FoAXETMJk69y0ATUdwm6+3XZ3Y2wyJ2qcmWntUYaYm79cF4iU40pFzST8IGzOBuH4/EgDHk+iIBEgyzhySCIUxaEZExoEOB0B9g3NevPJVbftjbhpbErnmf3ilT95eWrCyQCvVe12uzDXS+pbOztEhc9F9p55taJUTHwSXRuNE1pMz8zh1NN97ivxkurnrZ3SrD1be+aOB20WMGRWXzgRwNCLgg5JuExSYck8I88W0ZXJX9upaO3tBbM6lt0jxT+rY2vNk+6eKKIUbYEfmoJPHVPEWcaVs58YS/aNcONzrhrxqsKIdRda+7+vROFSTWzQ66/vmsfkgz7Kdr33ovFUj9CgI6eljC7Dy9myDNsRf7Qou7eO5wfVCndk0pLDVSTxpVu9J8G1BpNshp3cRsag4bbiA134zG0gHEhUaOvJK1qU6zMqwuKOFjPvIP1V6Tvd/CmhTcTRdFhM73lMHNds3rE3m+0hyn/+3YwdqiytKzofNsledFI2RYDP4lITLOYs4RlY4Keoszy/6neoeFGZ+XN7tG3Zdi+dlI2uq7wnDejBewpipZ9HPgzlcw+3G3r2GbzH4mtznxHFAAA&quot;"/>
    <we:property name="initialStateBookmark" value="&quot;H4sIAAAAAAAAA+1YbU/jOBD+K1W+8KWt4iRNW75BCzoE7FYUcTqt0MqxJ61XbpJzHI4e6n+/sZ2ULZSXrfaFRfchUjIej5+ZeWZs587joiwkXX6gC/D2vZOMC0Z5rlrEa3uZEx5+/Hh6fnBx+vnDwfkRivNCizwrvf07T1M1A30lyopKYwKFn67bHpVyQmfmK6WyhLZXgCrzjErxLzhlHNKqglXbg9tC5ooak1NNNRizN6iO37g26Ya4ImVa3MAUmHbSIQS9wYCRHgmHPcL8Pg05qpVOwSLbqmJM2+VHeaapyHAZI4vilIWpH/o86g/6oU8GzOqmQupaJVke3RYKvUOfl4WJygixznKF4ZKe9UJB6UDfeaNcVgv7drQhn+aVYnABqR3KtNBLtJSKjGZMmKCsMCATlWO47Ai+8oppK57n/4wU4KIIzV+11zgO+A3OBv4IxMFspmBGdf159EMQtqZUgpMeV1mdH/8x3muUlCKbyTr/96m4dG4UAkZzqrThV/IFE2nCjpNyxUEdLm3kx0I1FAjaD4D/Um9X1w1HUfnLVyysSeLgf39WXK/MUDyEMIgIYXFAepz0/CCk/9P3VQhNPlsTjAI8SCrZgcIUdd8+h59z+dfyOErTMBqGbOj7PI7oMKHh4EUe/x7tr/1T624KswVkz9fdz8BxjrvsvGWPFjuUE5NViXkH7uC8/cp6G7vDRtBdYfUGYZhGEPtRSBmwmCcB7F5YfwhQVLH58gxuQD4GvB5/PNTAvKJKuBOfdW5Hp+sz69qYtxGHsTlLGrWv8Fhh615ghmsvvL+Aqp0r5p3GxHJpt+37nUZkTJe79LJS4n6rNrqXtwC8O5mXGeBFxEzC4iscNAHlfYFuvl01dyNscscqX9hptZOGmOs4nOXIVOPKJU0kfOYsTvphv98JQ552IiBRJxnwQSeIhywISZ/QIMDpDrBvetafc+y+dW/Ce2HTPE8eNKny9e2rSSQCfdC16urDVa+orOw9Eo2eCe0ic+fEqBj4JDozmqa1mcfM4VTTLeEr8Xqqx/WdEmx/22oTp4MWC9gzxjt+1CHkkpB9Eu6TYZcE/p5n2+gi5y9Z2jukpWBW36J7ovGvfXy3ddLkE0WMsjnwY0vgsfvbcKJh4dwX9qJdMlzohLvNeFEghLLZmpuvU5GZUjMrpPrbd+1dimE7RdvehZjN9RMEaOhpCbP5b8UMeYatyB+alc3/DhcHlUv71lAD1aQJpRv9uwK1RJesxn3eusah7jpj3c18dC1gNCRKjJWkRWmalfnrgiIONjKnsPyG8v0B0bTwJiLLGmxmb9nNXbdZPeHvd1rDtP9tKxg/VJ5bVjSxbYo8q6Ssm4E/iEhMk5izAUv6BCNFmeX/c3uHhlud5LebR9+aYdu2k7zSZYHnvAnNYEtTtOzjwF/oZMYr1/YQjMAsv1K/bsr/ARuFmkJZFAAA&quot;"/>
    <we:property name="isFiltersActionButtonVisible" value="true"/>
    <we:property name="isVisualContainerHeaderHidden" value="false"/>
    <we:property name="reportEmbeddedTime" value="&quot;2024-11-05T21:52:35.889Z&quot;"/>
    <we:property name="creatorTenantId" value="&quot;06d2dc82-6fed-4d3b-9218-37d34fb0405b&quot;"/>
    <we:property name="creatorUserId" value="&quot;100320003AC5A4FA&quot;"/>
    <we:property name="creatorSessionId" value="&quot;47fad351-6054-4d94-b04c-08d0015f68c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5BA8FEA-55DF-45E3-8E78-5E1EFBBD3B4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9D277D7-A0C7-4051-930D-9E2E5FE56016&quot;"/>
    <we:property name="reportUrl" value="&quot;/groups/me/reports/96b3f318-5849-4416-96d8-37cd5dc82d23/f8609ee0b8bd404a7741?bookmarkGuid=87951bc4-a2e6-4c6b-8f97-dba1bd220cb6&amp;bookmarkUsage=1&amp;ctid=06d2dc82-6fed-4d3b-9218-37d34fb0405b&amp;fromEntryPoint=export&quot;"/>
    <we:property name="reportName" value="&quot;Relatório de vendas&quot;"/>
    <we:property name="reportState" value="&quot;CONNECTED&quot;"/>
    <we:property name="embedUrl" value="&quot;/reportEmbed?reportId=96b3f318-5849-4416-96d8-37cd5dc82d23&amp;config=eyJjbHVzdGVyVXJsIjoiaHR0cHM6Ly9XQUJJLU5PUlRILUVVUk9QRS1OLVBSSU1BUlktcmVkaXJlY3QuYW5hbHlzaXMud2luZG93cy5uZXQiLCJlbWJlZEZlYXR1cmVzIjp7InVzYWdlTWV0cmljc1ZOZXh0Ijp0cnVlfX0%3D&amp;disableSensitivityBanner=true&quot;"/>
    <we:property name="pageName" value="&quot;f8609ee0b8bd404a7741&quot;"/>
    <we:property name="pageDisplayName" value="&quot;Page 2&quot;"/>
    <we:property name="datasetId" value="&quot;c1ca92de-53a1-4f5d-9b9c-2a6a22ebf749&quot;"/>
    <we:property name="backgroundColor" value="&quot;#FFFFFF&quot;"/>
    <we:property name="bookmark" value="&quot;H4sIAAAAAAAAA+1XbW8TMQz+K1U+Vyj31t7xbXRDIA00UZiE0D74ErfNlF1OuVxpmfrfcXLtXujWoWliZdAP7cV2Yz+P7fhyyaRqag3Lj3CB7DV7X0klQBrbi1ifVZ2QZxxwkiUYx5gMUp6JmJPW1E6ZqmGvL5kDO0V3qpoWtN+JhN/O+gy0PoGpX01AN9hnNdrGVKDVD+yMSeVsi6s+w0WtjQW/5diBQ7/tnMxpTSFErxLyCMKpOY5RuE46yQe8QORlXsqUpzAcpj7spjMIkd1p4rcO7kemcqAqcuNlg0QUSZzFIs3LEnIuQAzDHkq7tUm5PFrUltAR5mXtyTmQc6gEShYgWGy6iC/ZwXRqcQpuvTy6pRwZ3V7cIR+b1gr8hJOgqpxyS49TVeRDebpWRNWJNURk0PTGoLGTvm2rNS/cL2fm+8giESm94Iwkjaqmes37NQWfOxgCrIdgynMiz0OlPxgr0b5ZBrSHym5oj/u/BP2sSAkaiQqBcVEMc55FOX1xXuK+p+5LpVzTGxst/4X07ULbpZBPkoEosiIdJoXkGKfUsg+mcEQMTY2lM0tvZfGpQh+ZtnJ2ybbT0t+TUqLHiXJPUEa1wtEMrNvrUroP7epsMyHI4vzGDFgXSRf+01cFVa8/gfggS4oBT3lBp0+cclo//gR6p9CCFbPlMc5Rb0d7pd9WbWI8Bau6cRqQPRLx+r3gajN2i4RDP6i92Y14grB3LfDqNQr2FcHu7KNd/fxCOflA7yCzv+1wiR4zo3TbUCug7CK786B5uH9faBVsOuPFAtyUeXdaijRLeJlgXsQ8ykHKCPj/Yf+HX/l/ox/3avDffwV4zsHPo0JmEQzzXPCcLsqpGIZS3sm9w4UrzeI23eFzU8IukO7V/sG0rqlB4AlUGNDUXUAKgx2VIVTS5z08W/97rCi5netT0K33Gm7hLLjxsa9+ArMrxqP+DwAA&quot;"/>
    <we:property name="initialStateBookmark" value="&quot;H4sIAAAAAAAAA+1XbW/aMBD+K8if0eSQAMm+UdppU19VtkrTVE0X5wBXbhw5DiOr+O87O9CX0dKqqlbWjQ9gnw/fPc+9JVcsk2WhoD6CS2Tv2ac8kwIybVoBa7O8Ee4cH+8fDk73vx8NDvdIrAsrdV6y91fMgpmgPZNlBcpdQcJv520GSp3AxO3GoEpsswJNqXNQ8ic2ynRkTYWLNsN5obQBd+XIgkV37YzUaU+2g3chWQRh5QxHKGwjHcc9niDyNE6ziEfQ70fO37JR8J7dq+Ku9uaHOrcgczLjZL1QJGGn2xFRnKYQcwGi7++Qyi5V0npvXhhCR5jrwrEyyGaQC8yYh2CwbDy+YoPJxOAE7HK7d+dwqFV1eY98pCsj8BTH/ii30tYOp8zJhnR0LYiqE6OJSH/SGoHCRvqhype8cLed6h9Dg0Rk5gTnJCllPlFL3m8o+NzAEGAcBJ1eEHkOKv1BmwzNTu3R7kqzor3T/s3pV0VK0EiUCOwkST/m3SCmL85T3PbQfcmlLVsjrbJ/IXyb0DYh5OOwJ5JuEvXDJOPYiahkHw3hkBiaaEPNSq1F8aVcH+oqt6Zm62Fpb0kq0XIs7QukUSFxOAVjtzqVHkK7OF9NCNK4uDUDlknSuP/yWUHZ6zoQ73XDpMcjnlD36USc9s/vQB8lGjBiWh/gDNW6t9fn60crH8/AyGacemTPRLx8ILi+jN0hYdcNaqd2yx8vbN0I3PESBfuKYDbW0aZ6fqOcHNIzyPRvay7Bc2aUqkoqBcwaz+5tNI/X7xvNglVlvFmAqzRvuqWIuiFPQ4yTDg9iyLIA+P9h/4cf+Z9Qj1s1+B9+BXjNwc+DJOsG0I9jwWMOGIm+T+WN3Fuc21TP79LtP7cl7BLpvdotdGXLAgSeQI4eTdE4JNHrURpCnrm4+7VxvweSgtuYPgNVeav0qs28DXJGpgqfqN9AXfwCabxDrSYQAAA=&quot;"/>
    <we:property name="isFiltersActionButtonVisible" value="true"/>
    <we:property name="isVisualContainerHeaderHidden" value="false"/>
    <we:property name="reportEmbeddedTime" value="&quot;2024-11-05T21:51:59.621Z&quot;"/>
    <we:property name="creatorTenantId" value="&quot;06d2dc82-6fed-4d3b-9218-37d34fb0405b&quot;"/>
    <we:property name="creatorUserId" value="&quot;100320003AC5A4FA&quot;"/>
    <we:property name="creatorSessionId" value="&quot;17252de4-0faf-4e4d-b330-3694ca78005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2738b4a-a8df-44c7-9386-071205ba7a2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6b3f318-5849-4416-96d8-37cd5dc82d23/54054b404388ec7bd02e?bookmarkGuid=8a3c2198-1a21-46a0-849c-82d7dac43b8b&amp;bookmarkUsage=1&amp;ctid=06d2dc82-6fed-4d3b-9218-37d34fb0405b&amp;fromEntryPoint=export&quot;"/>
    <we:property name="reportState" value="&quot;CONNECTED&quot;"/>
    <we:property name="artifactViewState" value="&quot;live&quot;"/>
    <we:property name="reportEmbeddedTime" value="&quot;2024-11-05T21:51:13.068Z&quot;"/>
    <we:property name="creatorSessionId" value="&quot;b684b211-a69d-4456-9e3e-1b8fc3e69bc6&quot;"/>
    <we:property name="creatorUserId" value="&quot;100320003AC5A4FA&quot;"/>
    <we:property name="creatorTenantId" value="&quot;06d2dc82-6fed-4d3b-9218-37d34fb0405b&quot;"/>
    <we:property name="pageDisplayName" value="&quot;Page 3&quot;"/>
    <we:property name="pageName" value="&quot;54054b404388ec7bd02e&quot;"/>
    <we:property name="reportName" value="&quot;Relatório de vendas&quot;"/>
    <we:property name="isVisualContainerHeaderHidden" value="false"/>
    <we:property name="isFiltersActionButtonVisible" value="true"/>
    <we:property name="initialStateBookmark" value="&quot;H4sIAAAAAAAAA+1Wy27bMBD8lYBno5AlWZF8c1wXKNI8EBe5FEaxItcyA5oUKMq1a/jfu6Scxnm1PQRN0dYn7nDNnR3OStoyIZtaweYclsiG7L0WkoMw9qjPekx34MnFxenZ6Or08/nobEKwqZ00umHDLXNgK3TXsmlB+SMI/DTrMVDqEiofzUE12GM12sZoUPIrdsm05WyLux7Dda2MBX/k1IFDf+yK0imm2v03CVUE7uQKp8hdhw7SaJCWaZQmeY78uBRRjJTWdAmB2ZMp/uhQfmy0A6mpjMeypMyLHMoo5jCAKIaEDzw+l8rtU8rNZF1b6o563tRelZFYgeYoWGjBYtMx3rKRlW6xRCe5jz7g3AW0qixW4PZJk3t/GRvVLp/Ap6a1HK9wHra0k25DledSU2XpRdyRgJfWkLxh52gKCjv0Xav3akU+vJLVIvCYcsoWkxWox+VemWOg5g3kgwvKB2dI8sSHC/NlbJHsIdiwv+t9v4UxQZWxZFr16CJeivHYtNrZDXvIIzrg8bwbXlfT+3xnhDRSV2o/hXcD8bFrYwm1H/DyhibJ+353O3tU7OZguvayb8JAvLzO5ADaSossSeM8KzgAT7IiH8T8p2P53xB+h5Zz6f42Q8T9AiE/TnghYn6cZELk2R9hiClWS9TuXzBELXG8AOseusJYgfaku/+30t6+quPea7xjnut2N/ud9r1zRWffhJ5ikYjSkg8yHvGCHmmxP+qHejtcu9Ks78sdfocIWyJ9iPmFaV1TA8dL0Bi6qTtCEkMeWQ+08Hcd1jZ8okianq70Nag2VKVvMxZqEBlZKvzF/K7V3Te2JUBKVwoAAA==&quot;"/>
    <we:property name="bookmark" value="&quot;H4sIAAAAAAAAA+1WTY/aMBD9KyufURWSkE24bSmVKlUtWqq9VBwm9hC8MnbkOBSK8t87dthd2I/2sipVW06eN4PnzfhN7D0TsqkV7D7BGtmYfdBCchDGXgzZgOkeRFHGyC8TKCDOIM9gWHDymtpJoxs23jMHtkJ3I5sWlN+JwK+LAQOlZlB5awmqwQGr0TZGg5LfsQ8ml7MtdgOG21oZC37LuQOHftsNhZNNFIZvEsoI3MkNzpG7Hh2l0Sgt0yhN8pwIliKKkcKaPiAwezbEbx3ST4x2IDWl8ViWlHmRQxnFHEYQxZDwkceXUrlDSLmbbmtL1VHNu9o350psQHMULJRgsekZ79mVlW61Rie5tz7i0gW0qixW4A5B05O/TIxq18/gc9Najte4DC7tpNtR5qXUlFn6JnbUwJk11N7guZiDwh593+pDtyJvXstqFXjMOUWL6QbU03Rn5hioeQF54zPFgzPU8sSbK/NtYpHkIdh42A3uT2FCUGUsaVc9OYjXYjwxrXZ2xx7ziI54vKyG8/b0lO+CkEbqSh2m8GEgvvRlrKH2A17e0iR53Xd3s0fJbo+m69D2XRiI1+8zKYBcaZElaZxnBQfgSVbko5j/ciz/C8J7aLmU7m8TRDwsEPLLhBcipmspEyLP/ghBzLFao3b/giBqiZMVWPdYFcYKtG/7838n7d1VHQ/Occe8VG23+J3yfVBFL9+EvmKRiNKSjzIe8YI+abHf6qf9drh1pdmetjv8jhG2RnqI+YVpXVMDxxloDNXUPSGJIY6kB1r4sw5rG54okqanT30DqvVZw7ONhTSee/cD2Ljyni8KAAA=&quot;"/>
    <we:property name="datasetId" value="&quot;c1ca92de-53a1-4f5d-9b9c-2a6a22ebf749&quot;"/>
    <we:property name="embedUrl" value="&quot;/reportEmbed?reportId=96b3f318-5849-4416-96d8-37cd5dc82d23&amp;config=eyJjbHVzdGVyVXJsIjoiaHR0cHM6Ly9XQUJJLU5PUlRILUVVUk9QRS1O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72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Análise de vendas com Power BI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André Felipe</cp:lastModifiedBy>
  <cp:revision>3</cp:revision>
  <dcterms:created xsi:type="dcterms:W3CDTF">2018-06-07T21:39:02Z</dcterms:created>
  <dcterms:modified xsi:type="dcterms:W3CDTF">2024-11-05T22:05:40Z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