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eda4f94-bb6f-4e24-a4cd-4e5dd2ca159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3a08942-2441-45fc-a229-a3595c2691d5/64c083fb60ae2e70a1b2?bookmarkGuid=3e67b1f8-37a5-461f-bfa8-eaea7c13b1c2&amp;bookmarkUsage=1&amp;ctid=06d2dc82-6fed-4d3b-9218-37d34fb0405b&amp;fromEntryPoint=export&quot;"/>
    <we:property name="reportState" value="&quot;CONNECTED&quot;"/>
    <we:property name="artifactViewState" value="&quot;live&quot;"/>
    <we:property name="reportEmbeddedTime" value="&quot;2024-11-05T01:44:44.711Z&quot;"/>
    <we:property name="creatorSessionId" value="&quot;7c18e00c-cce3-4439-85c5-815650e211cf&quot;"/>
    <we:property name="creatorUserId" value="&quot;100320003AC5A4FA&quot;"/>
    <we:property name="creatorTenantId" value="&quot;06d2dc82-6fed-4d3b-9218-37d34fb0405b&quot;"/>
    <we:property name="pageDisplayName" value="&quot;Page 1&quot;"/>
    <we:property name="pageName" value="&quot;64c083fb60ae2e70a1b2&quot;"/>
    <we:property name="reportName" value="&quot;AnaliseDescritiavaSobreDadosDiabetes&quot;"/>
    <we:property name="isVisualContainerHeaderHidden" value="false"/>
    <we:property name="isFiltersActionButtonVisible" value="true"/>
    <we:property name="initialStateBookmark" value="&quot;H4sIAAAAAAAAA9VW72/aMBD9VyZ/RpOT8iv9Rimbqo4WtVO/TGi62EfqztiR4zBYxf++s0O7gra1qrbB+ELyfLl7d34v8T2Tqio1rC5gjuyYnRmpBEjr3iSsxUwDnlxeno8HV+efLwbjEcG29Mqaih3fMw+uQH+jqhp0SEHgp2mLgdYTKMLdDHSFLVaiq6wBrb5hE0xL3tW4bjFclto6CCmvPXgMaRcUTvdUO3l7RBVBeLXAaxS+QbttwftHs7zLAVPscUjylMKqJiAy+2lISB3LD63xoAyVCVjaznjKsdfn0EMJScLbWcBnSvtNSL4aLUtH3VHPqzJMZSAXYARKFltwWDWM79nQ6noer0Zb+LWtncArnMUl45VfURqpIEdPo1rTLCbO0qQiPigwQrf269AhzUWyY75uPV9+UBQOC/Cb29Ff4PZe18JWDb93tdnsSvdQ6Z5oa+UkPF67F5CeElIpU+iNVH+o5mPTi9B1RbpA2dAb3oLzwRb5HekvqIUSWCfRnayiYE6Ve1Bu2trpZJ+7tZ4+OIui7554Z0ijKKxr2P9JOU/XAeZ5PgOeYbed9bhIIJd873YjeRSGCqjN0iHq+HSDT1AqKoaPm/m/+HB8tkM1eYX7NL226UMhvjz6z85ze+gmfPne/UtXbqu+cWePZ2nSlf1eliTYz7J2O+vu252H/DG8rL2w893Xa+cVygaKPXQd/7LbfX1Mkk4HUn7U74hU0CGv0+dchCS/nbTHpc/tcnvO8fcUYXOk0224sLWvShA4AYOxj7IhE3xDy6Q5MDLscrx24f+DIrc0pW9A16FqPAuzWITYqFzjMw+EEzKLtEKv6+/c1V+QrQsAAA==&quot;"/>
    <we:property name="bookmark" value="&quot;H4sIAAAAAAAAA+1WXU/bMBT9K5Ofq8kJSdPwBoVNSPuoxsTL1Idr+zYzc+3IcVg71P++a6cwQLAhtI1OWl+aHN/4nnt9ju1LpnTXGli/gyWyfXZilZagnH+RsRGzAwgwLmpVCsGhzkRZFmWV06hrg3a2Y/uXLIBvMJzprgcTZyLwE6t4nWdjNanqLMNJXRdFPWbzEQNjZtDEmAWYDkesRd85C0Z/w2EKGgq+x82I4ao1zkNMdBogYEx2QeH0TsSyl3vEA2TQF3iKMgzouJB8srcQYw6YY8UhE5FuNwQkvveGxKlT+qmzAbSlNBHLi5rnHKsJhwoVZBkv6ogvtAnbELE+XrWeaqZOrNvYsgN1AVaiYqkEj93A+JJNnemX6en4Fn7qei/xAy7SkA06rGkapUFgoFZtqBcz76hTCT9oMEGf3depR+qLYvt8M/p1+oOm8dhA2L4e/wFur00vXTfwe9Xb7aqMd5XuoXFOzeLnvX8E6TkhnbaN2Ur1h2o+DrVI03ekC1QDveln8CGaRZyT/qJaaALnFfrDdRLMkfZXys1Hdyp5ztXazK+cRdHnN7wzpVY0zg/sf6ec55sIcyEWwGukLafiMgOh+LPbjeTRWEqgt0O7qOOjLT5DpSkZXi/mv+LDtyd3qGZPcJ+hbZsOCvnl2n9uKdyum/Dxa/c3XXlb9YM77z3T/x+GD3J73wfplne31/IJygaK3XUdP1jtcx0mWVlCzvcmpcwlXfLKCecyTvLTTgdcBeFWt/ucfjcRtkS688YH14euBYkzsJjqaAcy0Tc0TJoDq+Iqp2cf/99ocsuQ+gxMH7OmuzBLaSL3zXdqoDASmgsAAA==&quot;"/>
    <we:property name="datasetId" value="&quot;853bb54b-0b1e-4981-b8cb-fb038553af9a&quot;"/>
    <we:property name="embedUrl" value="&quot;/reportEmbed?reportId=d3a08942-2441-45fc-a229-a3595c2691d5&amp;config=eyJjbHVzdGVyVXJsIjoiaHR0cHM6Ly9XQUJJLU5PUlRILUVVUk9QRS1O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André Felipe</cp:lastModifiedBy>
  <cp:revision>3</cp:revision>
  <dcterms:created xsi:type="dcterms:W3CDTF">2018-06-07T21:39:02Z</dcterms:created>
  <dcterms:modified xsi:type="dcterms:W3CDTF">2024-11-05T02:56:58Z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