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F33EAC1F-A57D-8BDC-F484-2A61A83FD30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F33EAC1F-A57D-8BDC-F484-2A61A83FD3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32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00f3b0f-09aa-44b9-bdcf-869a03e0288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96b3f318-5849-4416-96d8-37cd5dc82d23/f8609ee0b8bd404a7741?bookmarkGuid=d2e22a5c-f704-418f-b381-12dce67e386c&amp;bookmarkUsage=1&amp;ctid=06d2dc82-6fed-4d3b-9218-37d34fb0405b&amp;fromEntryPoint=export&quot;"/>
    <we:property name="reportState" value="&quot;CONNECTED&quot;"/>
    <we:property name="artifactViewState" value="&quot;live&quot;"/>
    <we:property name="reportEmbeddedTime" value="&quot;2024-11-05T02:51:53.873Z&quot;"/>
    <we:property name="creatorSessionId" value="&quot;59d36e0b-cdf8-428f-b385-a9df80ff10ba&quot;"/>
    <we:property name="creatorUserId" value="&quot;100320003AC5A4FA&quot;"/>
    <we:property name="creatorTenantId" value="&quot;06d2dc82-6fed-4d3b-9218-37d34fb0405b&quot;"/>
    <we:property name="pageDisplayName" value="&quot;Page 2&quot;"/>
    <we:property name="pageName" value="&quot;f8609ee0b8bd404a7741&quot;"/>
    <we:property name="reportName" value="&quot;Relatório de vendas&quot;"/>
    <we:property name="isVisualContainerHeaderHidden" value="false"/>
    <we:property name="isFiltersActionButtonVisible" value="true"/>
    <we:property name="initialStateBookmark" value="&quot;H4sIAAAAAAAAA+1XbW/aMBD+K8if0WSSEJJ+o7TTpr6qbJWmCU2X+ABXbhI5DoNV/PeendCX0dKqqlbW7QvYd5d7ee58Z18xIctCweIYLpHtsM+ZkCmIXLc6rM2ymrh7cnJw1D87+HHcP9oncl4YmWcl27liBvQEzbksK1BWBRG/j9oMlDqFid2NQZXYZgXqMs9AyV9YCxPL6AqXbYbzQuUarMqhAYNW7YzEaU+2Ox98sgipkTMcYmpq6jgKeYzIkygRAQ+g1wusv2Ut4Dx7UMSqduYHeWZAZmTG0sJuEvS8jgcQdpH7IMIILL2U2UQ1Dt9++2VRWFQMzk2Szy0eyQUZtpqWSwoo9NPY97peGkRJAhFPIe05j6QyjcFksT8vNGFFCNba+mIGWYqCOUA0lnX8V6w/mWicgGm2+/eYg1xVlw/Qh3mlUzzDsWNlRpqFRU1mZENa8K2fpzqntDhOawgKa+rHKmtQ5nY7zX8ONFJahCWMiLIRlBS0uI8IbbRAvbtw0e5JvUqi1/7N6TeNlEIjUpyiF8e9iHc7Ef1wnuC2p+5rJk3ZGuZK/Avp2xRtnUI+9sM07sZBz48FRy+gBvBkCgeE0CTX1PrUWhZfy/VBXmVGL9h6WtpbUkq0HEvzCmVUSBxMQZutLqXHol2OVvOGJC7uTJSmSGr3X78qRm54xDzs+nHIAx5T9/ECTvuXd6BPEjXodLo4xBmqdW9v+OuslY/noGU9nF1kL4y4uV7cKGP3QNizY9+K3fHHEVu3BMtuomDfEPTGc7TpPL9TTI7oRjP925pL5yUzSlUlHQUUtWcPNpqnz+87rYLVyXi3Aa7KvO6WadD1eeJjFHu8E4EQHeD/h/0fvvI/4zxu1eB//AnwdoPfVfMtZOwS6V1tF3llygJSPIUMnf2iViHRyVHhQCZsptxa2/9DSemoE3UOqnJvVXpqM2eDUicThc+Ub5y7BheyO5ImEAAA&quot;"/>
    <we:property name="bookmark" value="&quot;H4sIAAAAAAAAA+1X3W/TMBD/VyY/V8j5aJrwNrohkAaaKExCqA8X+9p68pzIcUrL1P+ds9Pug24dmiZWBi+tfXe5j9+d7+xLJlVTa1h+hAtkr9l7I5UAWdmDiPWY6YiixHgQFVHO+1mUiqIEmRG3qp2qTMNeXzIHdoruTDUtaK+JiN/GPQZan8LU7yagG+yxGm1TGdDqB3bCxHK2xVWP4aLWlQWvcuTAoVc7J3HakwvRq4QsgnBqjiMUrqNO8owXiLzMS5nyFAaD1LvddALBsztFvOpgflgZB8qQGU/L+mU6iKMYIOsjTyjKHDy9UWaq1w5ff/t5WXtwHC5cWS08HuU5GfaaVisKKEtEkcT9WKR5WULOBYhB8EhptzZYLo8XtSWsCMFO26GcgxEoWQDEYtPFf8kOp1OLU3Dr7fEt5rDS7cUd9FHVWoGfcBJYxim39KgpQzaUB9/7eWorSkvgHIxAY0d925o1ytxvZ9X3oUVKi/SEMVF2giLAytuI0MZKtG+WIdojZTdJjHu/OP2skVJoRCoExkUxoHqPcvrhvMR9T90Xo1xzMKq0/BfStyvaLoV8kmSi6BfpICkkxzilBvBgCoeE0LSy1AH1VhafyvVh1Rpnl2w7Lb09KSVaTpR7gjKqFQ5nYN1el9J90a7Gm3lDEuc3Jsq6SDr3n74qxmF4FDzrJ0XGU15Q94lTTvvHd6B3Ci1YMVue4Bz1trdX/G3WxsczsKobziGyR0a8vmVcKWO3QDjyY9+L3fAnEA+uCZ69joJ9RbA7z9Gu8/xCMflAN5rZ39ZcosfMKN02dBRQdp7d2WgePr8vtAo2J+PFBrgp865birSf8DLBvIh5lIOUEfD/w/4PX/l/4zzu1eC//wnwfIM/VPM1ZOwC6V3tF1XrmhoEnoLBYL/uVCgMclQ4YKTPVFhb/3+iKB1dos5At+GtSk9tFqwEYz8B/8Xbq/0PAAA=&quot;"/>
    <we:property name="datasetId" value="&quot;c1ca92de-53a1-4f5d-9b9c-2a6a22ebf749&quot;"/>
    <we:property name="embedUrl" value="&quot;/reportEmbed?reportId=96b3f318-5849-4416-96d8-37cd5dc82d23&amp;config=eyJjbHVzdGVyVXJsIjoiaHR0cHM6Ly9XQUJJLU5PUlRILUVVUk9QRS1O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0D5FA72-145E-45ED-BF59-CFF4CC2F8CED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780BD246-C983-4C02-8FA8-FE9C0D8AD420&quot;"/>
    <we:property name="reportUrl" value="&quot;/groups/me/reports/96b3f318-5849-4416-96d8-37cd5dc82d23/9e2588c1513951c07a3d?bookmarkGuid=aa69531d-09d3-457d-9561-0d825716043b&amp;bookmarkUsage=1&amp;ctid=06d2dc82-6fed-4d3b-9218-37d34fb0405b&amp;fromEntryPoint=export&quot;"/>
    <we:property name="reportName" value="&quot;Relatório de vendas&quot;"/>
    <we:property name="reportState" value="&quot;CONNECTED&quot;"/>
    <we:property name="embedUrl" value="&quot;/reportEmbed?reportId=96b3f318-5849-4416-96d8-37cd5dc82d23&amp;config=eyJjbHVzdGVyVXJsIjoiaHR0cHM6Ly9XQUJJLU5PUlRILUVVUk9QRS1OLVBSSU1BUlktcmVkaXJlY3QuYW5hbHlzaXMud2luZG93cy5uZXQiLCJlbWJlZEZlYXR1cmVzIjp7InVzYWdlTWV0cmljc1ZOZXh0Ijp0cnVlfX0%3D&amp;disableSensitivityBanner=true&quot;"/>
    <we:property name="pageName" value="&quot;9e2588c1513951c07a3d&quot;"/>
    <we:property name="pageDisplayName" value="&quot;Page 1&quot;"/>
    <we:property name="datasetId" value="&quot;c1ca92de-53a1-4f5d-9b9c-2a6a22ebf749&quot;"/>
    <we:property name="backgroundColor" value="&quot;#FFFFFF&quot;"/>
    <we:property name="bookmark" value="&quot;H4sIAAAAAAAAA+1YWW/bOBD+K4Fe8mIboigfylubAxs0uwiaIIvFIihociSzoEUtRWXjBv7vOyQlJ06co0aPNNgHA/JwOPzm+IbHTSRkXSm2+IPNIdqLjkshORPa7JCoF5VBSEeQ8pQnLM2SJEuZmMQxjurKSl3W0d5NZJkpwF7IumHKWULh31E6yjnNYxqLdDwZ05hMuIguexFT6pQVTidnqoZeVIGpdcmU/ALBBA5Z08CyF8F1pbRhbqEzyyy4xa5QHf8jMDKgiINxK6/gDLgN0gyS4WTCyZDQbEh4PGZUoFodFDzejSrOtF9+X5eWyRKXcbKNbqA8l8q2KtPF4XVl0GeMxKJyIdtHrIU2GEsVeS8M1AH0TbSvVTP3X4dr8jPdGA4fIfdDpZV2gZZyWbKSSxeUJQbk1GgMlx/BT9Fw68Uz/e++AVwUocXL3grHO3GFs0E8APGuKAwUzLZ/D78Lwp0zpiBIj5qyzU/8EO8lSmpZFqrN/20qzoMblYT9GTPWVd30MybShR0naSPAvF/4yB9I05VA0rsH/Kd6u7zsahSVP9+pwrZIAvxvXxWXSzc0yoAmKSF8lJChIMM4oez/8n0RQpfPnVOMAtxLKtmihBnqvv4afsrln1vHaZ7TNKM8i2MxSlk2ZXTybB3/Gu2v90N5dwbFHMqnefcjcPyOu+xsx587tqATV02NeQcR4Lx+Zr2O3WEt6IFYwwmleQqjOKWMAx+JaQLbE+s3CYYZPlucwBWoh4BX4w+HOpgXzMhw4vPObel0e6BdGYvW4nDgzpJO7Q4eL9y5Fbjh1ovoL2Bma8a80Zj4Wtpu+36jETlgi216Wa1wvzVr3SuaA96o3EcBeBFxk5B8VYAmob4l6PrXRXc3wiZ3ZPTcT2uddIW5isOJxkp1rpyzqYJPgo+mYzoe9ykVeT8FkvanEzHpJ6OMJ5SMCUsSnB4Ax65n/TnD7tv2Jrw0ds3z+F6Tql/evrpEItB7XatlH656wVTjb5do9ETaEJmbIEbFJCbpidN0rc393BzBLNsQvhovrfagvVOC728bbeJ0sHIOu854P077hJwTskfoHskGJIl3I99G51o8Z2n3Pasl9/oe3SONf+Xjm+VJ103frINda3TU54zPQBx5ih6Ex5ZjC/OQYOmfEmqOKx2LcNyYV4ih7g4f3b8PsnTNxC2R268/l2xD980k7EUfZTGzj5R4R0BPifWnJTcUOT4iQ1hZdy86IQ5Gq/Bo1BY/qikXyzD6TwNmgS55jdvEDZxDg1XKBusJGXjAaEjWGCvFqtq1Y/euhCIBPjIfYPEVDeo7RNPDO5Vl2WFzpNjO3VBzj/j7jdZwG9ymFZwfRmtfFV1suzZWNkohC2ZSCQNlW/XrKo82c3rSxehcF7iB3nHgxTbSR2xctj0YzycszsRQxFmMaYvpJB56Uj61ZVu4tlN9vX7jaMt+0y6uG1tXeLw+ZSVs2Is8JQSIZzYQ/1662j6Wy/8AjiL7t74VAAA=&quot;"/>
    <we:property name="initialStateBookmark" value="&quot;H4sIAAAAAAAAA+1YW0/jOBT+KygvvLRVHKc33rhqETCDALFardDItU9Sj9w46zgsXcR/32M7KRTKZaq5sGgfIiXHx8ffuX22cxsJWZWKzT+xGURb0WEhJGdCmw0SdaIiCHc+fz462T47+vJp+2Qfxbq0UhdVtHUbWWZysJeyqplyJlD451UnYkqdstx9ZUxV0IlKMJUumJL/QFDGIWtquOtEcFMqbZgzeW6ZBWf2GtXxG9cmPYorMm7lNZwDt0E6hqQ/GnHSJ3TcJzweMipQrQoKHtlKFWfaL7+rC8tkgcs4WTrIOM1iGot0OBrSmIy4182kso3KZL5/Uxr0Dn2ely4qu4g11wbDpSLvhYEqgL6NdrWqZ/5tf0l+rmvD4QwyP1RYaedoKZMFK7h0QbnDgJwajeHyI/gqam69eKr/3jWAiyK0+K6zwLEtrnE2iCcgtvPcQM5s87n/QxBunDMFQXpQF01+4qd4r1BSySJXTf7vU3ER3Cgl7E6Zsa6+Jl8xkS7sOEkbAWZn7iO/J01bAknnEfBf6u3dVVujqPz1QRU2RRLgf/+quLpzQ4Mx0CQlhA8S0hekHyeU/V++b0Lo8rlxilGAR0kla5QwQ933X8Mvufxr6zjNMpqOKR/HsRikbDxhdPRqHf836K/zU/vuHPIZFC/33c/AcYK77HTDHy3WaCeu6grzDiLAef+d9T52h6Wgh8bqjyjNUhjEKWUc+EBMEli/sX6TYJjh0/kxXIN6Cngx/nSohXnJjAwnPu/cmk43Z9aFsWgpDnvuLOnUHuDxwo17gRtuvIj+AGbW7pgPGhNfS+tt3x80Intsvg6XVQr3W7PEXtEM8O7kXnLAi4ibhM1XBmgSqvsGXX67bO9GSHIHRs/8tMZJV5iLOBxrrFTnygWbKPgi+GAypMNhl1KRdVMgaXcyEqNuMhjzhJIhYUmC0wPg2HHW71Nk34ab8F7YkufhI5Kq3k5fbSIR6CPWaroPV71kqvb3SDR6LG2IzG0Qo2ISk/TYaTpqc4+bI5hlK8JX4fXU7jV3SvD8ttImTgcrZ7DpjHfjtEvIBSFbhG6RcY8k8WbkaXSmxWuWNndYJbnX9+ieIf6Fjx+2T1o2/bAOttToWp8zPgVx4Ft0L/xPObQwCwmW/ldCxXGlQxGOG7MSMVTt4aP9OpKFIxO3RGa//VyyTruvbsJOdCbzqX2mxNsG9C2x/PfIDUWuH7FDWFG1f3RCHIxW/q0tflRTLpZh9K8azBxd8hr3ies5h3qLlPWWE9LzgNGQrDBWipWVo2P3XwlFAnxkjmD+DQT1A6Lp4Z3KomixuaZYz91Qc8/4+53WcBvcqhWcH0ZrXxVtbFsaK2qlsAumUgkDRVP1yyrPkjk9bmN0oXPcQB848GYb6TM2rhoOxvMJi8eiL+JxjGmL6Sju+6Z8acu2cGMn+mb5xtGU/apdXNe2KvF4fcoKWLEX+ZYQIF7ZQBzusNsgGIml90b9Zi/8F0CMNjDQFQAA&quot;"/>
    <we:property name="isFiltersActionButtonVisible" value="true"/>
    <we:property name="isVisualContainerHeaderHidden" value="false"/>
    <we:property name="reportEmbeddedTime" value="&quot;2024-11-05T02:55:03.630Z&quot;"/>
    <we:property name="creatorTenantId" value="&quot;06d2dc82-6fed-4d3b-9218-37d34fb0405b&quot;"/>
    <we:property name="creatorUserId" value="&quot;100320003AC5A4FA&quot;"/>
    <we:property name="creatorSessionId" value="&quot;868fa6c2-1426-4a57-b30a-10d6d73a051d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Apresentação do PowerPoint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André Felipe</cp:lastModifiedBy>
  <cp:revision>3</cp:revision>
  <dcterms:created xsi:type="dcterms:W3CDTF">2018-06-07T21:39:02Z</dcterms:created>
  <dcterms:modified xsi:type="dcterms:W3CDTF">2024-11-05T02:56:28Z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