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75722"/>
                  </p:ext>
                </p:extLst>
              </p:nvPr>
            </p:nvGraphicFramePr>
            <p:xfrm>
              <a:off x="532264" y="1170879"/>
              <a:ext cx="10938724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264" y="1170879"/>
                <a:ext cx="10938724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4e0b593-60c3-4608-afa0-aa9664162cd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4d10632-8dc1-4202-9c2c-6cc5bbd2ac9c/ed04f07435a5683bf5cd?bookmarkGuid=b527a9f4-137e-4372-bda5-1eddeeaab867&amp;bookmarkUsage=1&amp;ctid=06d2dc82-6fed-4d3b-9218-37d34fb0405b&amp;fromEntryPoint=export&amp;pbi_source=storytelling_addin&quot;"/>
    <we:property name="reportState" value="&quot;CONNECTED&quot;"/>
    <we:property name="artifactViewState" value="&quot;live&quot;"/>
    <we:property name="reportEmbeddedTime" value="&quot;2025-01-16T15:37:04.242Z&quot;"/>
    <we:property name="creatorSessionId" value="&quot;f6581d30-14d2-4f8e-884b-6f1d1df86526&quot;"/>
    <we:property name="creatorUserId" value="&quot;100320003AC5A4FA&quot;"/>
    <we:property name="creatorTenantId" value="&quot;06d2dc82-6fed-4d3b-9218-37d34fb0405b&quot;"/>
    <we:property name="pageDisplayName" value="&quot;Page 2&quot;"/>
    <we:property name="pageName" value="&quot;ed04f07435a5683bf5cd&quot;"/>
    <we:property name="reportName" value="&quot;RelatórioGerencialDeVendas&quot;"/>
    <we:property name="isVisualContainerHeaderHidden" value="false"/>
    <we:property name="isFiltersActionButtonVisible" value="true"/>
    <we:property name="initialStateBookmark" value="&quot;H4sIAAAAAAAAA+1YWVPbSBD+Kyk9G0ojaXTkjTjJLgUkLFBsbW1RqTl67EnJknc0InhT/PftGUkcBmNwspd3X0Dqafc1X1/6GkjdzEu2+MBmELwO9iupBZO1eUWDUVB1xDcfPx4c7Z0cfPqwd/QOyfXc6rpqgtdfA8vMBOy5blpWOhFI/PViFLCyPGYT96ZY2cAomINp6oqV+nfomPHImhauRwFczcvaMCfy1DILTuwlsuM76ia7zhAmrL6EUxC2o4IMExVmSUwZTfOYKyoksjUdg7fsURYn2qsf15VlukI1jqbwUHFS0IgRxgses9zzNrqalL3Bt789W8xdVJopw/8YDf4Z1To519fojshoKCIWxmkCJI9JmgNsKosplXNVSAAIVZ6D5FG6VpaFK8vrq4fSEp4VNE5ymkaSCBrnREVrpTEf0TettRj4ByIJL+IYmEwLkWD4aMapD5zSpe1jyxfvruYGYYFg6UTuyUtWCXAXhndvoOmu+muwN5kYmDDbv767dziuy3b2CP20bo2AE1D+qLLaLlCH0hXq0A5nzs5jUyMC/Qk+Km099X1b9YAK3eu0/jI2gAiUjjBab++PGgwzYro4hEsoH5p2c/7waDDonBndQd+7saF7ffLeCAvuefzWJZVju2OPJ766Jbjj3ovgF2AmeCogYyRNaoOFonwQk+91TeO6raxZPGLHBVKehKwEUc/mdaNdKM4MDHz30IsvRoJ5s/DIfKvNUFvIaNUtbuUtX18M1RVlfb5TP9HAEitkH6DtDsLoz8DtRdfbWNUMna3xoTR16Z/uRBjvoHQWdQy/tWAWqNEz3WradX7s3ji+e9+tXe8KCtINulKyeeOyxbVYJEnwhh/AotPwMmcPa0x0p+2M8RI+5WFIsCXJnTyjaieJk2iHU852COE8yUJGsVstR6WPszfvWFfVYJuL/Cp3h0iu8Om+HGQydW2d3YO356xsXaCrtiyxLU91KQ1U3v9lFiQdamxYXTHxVDQ6Ckl8OFh9Vk+w4tyoc9eLLhYqzyCmglD8m+dcKhFt3v+2PMleWsfHUy1KsKelFmBIgoMLLfIwi2lyr5QHM8AZ1D1MoOruEGM97+zV0Nzex/2n82HGjHASMPXM/6z33DWLb8L/KOicCB16fp6CgT7xcL4e5pv9pQx8QW4Ot4uGrsy0G3CvRHfi0X1x7cHcI/r/rjh0xQ4ptxYdgWWSWeaXi6VL2+5oYDAEE1OQHjv7FmbN3TKq+xLaCFS0L7spcDZHE5phJhzeDnTlct9pUPbl4+L360Sj4ERPpt6EJ3KjA8Klox6xueMI+9MuKp/RpfdLpaXL+/ja70dFgRuc4lFWkDCK84THwNf2h79ivMZH2Qr75Jj/79jT1raRE8xaM54yY7GHpIQUaZrRJHvmOhAtF76/1fmuRmcyiXPOCprSnOU5wa2b/CNQdQqTGZaE/wKqLO6VM6wJSyh6dJX6wdTtfIPB+zmBvvB1BnDwpImgKmIcJElxVIq/CRFb2tB+arEMwNNfN7YEoF+Q0yhWlr70PQunPSC2euO/RUCXOSKHhBMVJWkcx4LnEIJw1mzyuRZkLBQJZSgYtnoaq5yv/1y7QlZMSZQqIgSDTNEwY0nEN5VFVJoDi3jICokOciDP+Iy8QhYP0yxnkIgEVKgESwjb2C6co9KoABkBTUGQgkmSr5W14vO2F/jYUli3tpkzAcesgkc2Q/+FRoIcpvoVE6Hb+gOvA43ROHw+k79frf4AvjOcrWcZAAA=&quot;"/>
    <we:property name="bookmark" value="&quot;H4sIAAAAAAAAA+1ZW2/bNhT+K4WenUCURF361rrtFjQdsibIMAzBwMuhzUKWNIpK4xX57zukpCR24jhxu5u3F0c6PDo3fudC5ksgdduUbPkDW0DwMjiqpBZM1uYFDSZB1RM5TxiNkzBTEQ3TOAwLEeNq3VhdV23w8ktgmZmBPddtx0onCYm/XEwCVpYnbObeFCtbmAQNmLauWKl/h54Zl6zp4HoSwFVT1oY5kaeWWXBiL5Ed39EEcujsYcLqSzgFYXsqyDBRYZbElNE0j7miQiJb2zN4yx5kcaK9+mldWaYrVONoChcVJwWNGGG84DHLPW+rq1k5GHz77dmyccFp5wz/YjT4J1Tr5Fxfozsio6GIWBinCZA8JmkOsKssplTOVSEBIFR5DpJH6VZZFq4sr6/uS0t4VuBu5jSNJBE0zomKtkpjPqKvO2sx8PdEEl7EMTCZFiLB8NGMUx84pUs7xJYv3141BmGBYOlFvpKXrBLgNgz33kDbb/WX4NVsZmDG7PD6dmVxWpfd4gH6ad0ZAR9B+aXKartEHUpXqEM7nDk7T0yNCPQr+Ki09dR3XTUAKnSv8/rz1AAiUDrCZLu932swzIj58hguobxv2s36/aXRoHNmdA9978aO7g05fCMsWPH4jUsqx3bHHk98cUtwy4MXwc/ATPBYQKZImtUG60V5LybfapumdVdZs3zAjgukPApZCaJeNHWrXSjODIx8K+jFFyPBvF56ZL7RZqwtZLJpF/dyl68vxuqKsj7dqZ9oYIkVcgjQfgdh8mfg9qLvbaxqx87W+lCauvRPdyKMe1A6i3qG3zowS9TomW41HTo/Dm8cP1x169C7goJ0i66UrGldtrgWiyQJ3vD3sOw1PM/Z4xoT3Wk7Y7yEX/MwJNiS5EGeUXWQxEl0wClnB4TguJCFjGK3Wo/KEGdv3omuqtE2F/lN7o6R3ODTqhxkMnVtnd2jt+es7Fygq64ssS3PdSkNVN7/dRYkHWtsWH0x8VQ0OgpJfDxafVbPsOLcqHPbiy4WKs8gpoJQ/M1zLpWIdu9/e55kz63j07kWJdjTUgswJMHBhRZ5mMU0WSnlwQJwBnUPM6j6PcRYN729Gtrb/Vh9Oh9nzAgnAVMv/GeD565ZfBX+J0HvROjQ89McDAyJh2P2ON8crWXgM3Jz3F00dGOm3YB7I7oTj+6Law/mAdH/d8WxK/ZIubXoA1gmmWX+cLG2afsdDQyGYGIO0mPnyMKivVtG9VBCW4GKjmQ/BS4aNKEdZ8Lx7b2uXO47Dco+f1z8dp1oEnzUs7k34ZHc6IFw6agfWOM4wmG1j8ondOndWmnp8z6+9uejosATnOJRVpAwivOEx8C39oe/YrzGR9kJ++iY/+84p21tIx8xa810zozFHpISUqRpRpPsiceBaL3w/a3O9zU6k0mcc1bQlOYszwmeusk/AlWnMFtgSfgvoMriuXKBNWENRQ8epb4zddfsMHg/JdAXvs4ADp40EVRFjIMkKY5K8VchYk8b2o8dlgF4/HZjTwD6GTmNYmXpS9+TcDoAYq9P/LcI6DNH5JBwoqIkjeNY8BxCEM6aXa5rQcZCkVCGgmGrp7HK+fbr2g2yYkqiVBEhGGSKhhlLIr6rLKLSHFjEQ1ZIdJADecI18gZZPEyznEEiElChEiwhbGe7cI5KowJkBDQFQQomSb5V1obrbS/woUNh3dm2YQJOWAUPnAz9DY0EOU71GyZC/2+MwCtBazROn1s+cNcEwwTpfv4A3aguIG8ZAAA=&quot;"/>
    <we:property name="datasetId" value="&quot;3c859a2d-4430-47ea-bb57-8a914d855b5e&quot;"/>
    <we:property name="embedUrl" value="&quot;/reportEmbed?reportId=b4d10632-8dc1-4202-9c2c-6cc5bbd2ac9c&amp;config=eyJjbHVzdGVyVXJsIjoiaHR0cHM6Ly9XQUJJLU5PUlRILUVVUk9QRS1O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André Oliveira - Instituto GayLussac</cp:lastModifiedBy>
  <cp:revision>3</cp:revision>
  <dcterms:created xsi:type="dcterms:W3CDTF">2018-06-07T21:39:02Z</dcterms:created>
  <dcterms:modified xsi:type="dcterms:W3CDTF">2025-01-16T23:13:30Z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