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2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03F9-DE6F-41A3-839D-23415D5E9FB3}" type="datetimeFigureOut">
              <a:rPr lang="es-MX" smtClean="0"/>
              <a:t>09/01/2020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341C-8910-487C-9955-72A2E91D904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 flipH="1">
            <a:off x="787840" y="1071546"/>
            <a:ext cx="2147556" cy="1962122"/>
            <a:chOff x="1501489" y="3429000"/>
            <a:chExt cx="2147556" cy="1962122"/>
          </a:xfrm>
        </p:grpSpPr>
        <p:pic>
          <p:nvPicPr>
            <p:cNvPr id="1034" name="Picture 10" descr="Imagen relacionad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43042" y="3429000"/>
              <a:ext cx="2006003" cy="1962122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8" name="Picture 4" descr="Resultado de imagen para png huella digital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20010289">
              <a:off x="1501489" y="3681748"/>
              <a:ext cx="438594" cy="399618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0" name="9 Grupo"/>
          <p:cNvGrpSpPr/>
          <p:nvPr/>
        </p:nvGrpSpPr>
        <p:grpSpPr>
          <a:xfrm flipH="1">
            <a:off x="3143971" y="1060314"/>
            <a:ext cx="2006003" cy="2044792"/>
            <a:chOff x="1643042" y="3346330"/>
            <a:chExt cx="2006003" cy="2044792"/>
          </a:xfrm>
        </p:grpSpPr>
        <p:pic>
          <p:nvPicPr>
            <p:cNvPr id="11" name="Picture 10" descr="Imagen relacionad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43042" y="3429000"/>
              <a:ext cx="2006003" cy="1962122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4" descr="Resultado de imagen para png huella digital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20610459">
              <a:off x="1850113" y="3346330"/>
              <a:ext cx="477307" cy="475843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3" name="12 Grupo"/>
          <p:cNvGrpSpPr/>
          <p:nvPr/>
        </p:nvGrpSpPr>
        <p:grpSpPr>
          <a:xfrm flipH="1">
            <a:off x="5923583" y="857232"/>
            <a:ext cx="2006003" cy="2104998"/>
            <a:chOff x="1649512" y="3286124"/>
            <a:chExt cx="2006003" cy="2104998"/>
          </a:xfrm>
        </p:grpSpPr>
        <p:pic>
          <p:nvPicPr>
            <p:cNvPr id="14" name="Picture 10" descr="Imagen relacionad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49512" y="3429000"/>
              <a:ext cx="2006003" cy="1962122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4" descr="Resultado de imagen para png huella digital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292453" y="3286124"/>
              <a:ext cx="571505" cy="571504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6" name="15 Grupo"/>
          <p:cNvGrpSpPr/>
          <p:nvPr/>
        </p:nvGrpSpPr>
        <p:grpSpPr>
          <a:xfrm flipH="1">
            <a:off x="1858087" y="3635610"/>
            <a:ext cx="2006003" cy="1969826"/>
            <a:chOff x="1643042" y="3421296"/>
            <a:chExt cx="2006003" cy="1969826"/>
          </a:xfrm>
        </p:grpSpPr>
        <p:pic>
          <p:nvPicPr>
            <p:cNvPr id="17" name="Picture 10" descr="Imagen relacionad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43042" y="3429000"/>
              <a:ext cx="2006003" cy="1962122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4" descr="Resultado de imagen para png huella digital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574273">
              <a:off x="2697222" y="3421296"/>
              <a:ext cx="520926" cy="578880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9" name="18 Grupo"/>
          <p:cNvGrpSpPr/>
          <p:nvPr/>
        </p:nvGrpSpPr>
        <p:grpSpPr>
          <a:xfrm flipH="1">
            <a:off x="4719540" y="3643314"/>
            <a:ext cx="2093327" cy="1962122"/>
            <a:chOff x="1643042" y="3429000"/>
            <a:chExt cx="2093327" cy="1962122"/>
          </a:xfrm>
        </p:grpSpPr>
        <p:pic>
          <p:nvPicPr>
            <p:cNvPr id="20" name="Picture 10" descr="Imagen relacionad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43042" y="3429000"/>
              <a:ext cx="2006003" cy="1962122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4" descr="Resultado de imagen para png huella digital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909030">
              <a:off x="3157035" y="4463997"/>
              <a:ext cx="574533" cy="584135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Aldo Alejandro Sanchez Felix</dc:creator>
  <cp:lastModifiedBy>Aldo Alejandro Sanchez Felix</cp:lastModifiedBy>
  <cp:revision>5</cp:revision>
  <dcterms:created xsi:type="dcterms:W3CDTF">2020-01-09T19:46:38Z</dcterms:created>
  <dcterms:modified xsi:type="dcterms:W3CDTF">2020-01-09T20:33:04Z</dcterms:modified>
</cp:coreProperties>
</file>