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EE20-3DB3-4B39-92C3-72898EE82518}" type="datetimeFigureOut">
              <a:rPr lang="es-MX" smtClean="0"/>
              <a:pPr/>
              <a:t>27/12/2019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870F-CA91-4667-8A17-FA5DEF097492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EE20-3DB3-4B39-92C3-72898EE82518}" type="datetimeFigureOut">
              <a:rPr lang="es-MX" smtClean="0"/>
              <a:pPr/>
              <a:t>27/12/2019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870F-CA91-4667-8A17-FA5DEF09749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EE20-3DB3-4B39-92C3-72898EE82518}" type="datetimeFigureOut">
              <a:rPr lang="es-MX" smtClean="0"/>
              <a:pPr/>
              <a:t>27/12/2019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870F-CA91-4667-8A17-FA5DEF09749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EE20-3DB3-4B39-92C3-72898EE82518}" type="datetimeFigureOut">
              <a:rPr lang="es-MX" smtClean="0"/>
              <a:pPr/>
              <a:t>27/12/2019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870F-CA91-4667-8A17-FA5DEF09749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EE20-3DB3-4B39-92C3-72898EE82518}" type="datetimeFigureOut">
              <a:rPr lang="es-MX" smtClean="0"/>
              <a:pPr/>
              <a:t>27/12/2019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870F-CA91-4667-8A17-FA5DEF09749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EE20-3DB3-4B39-92C3-72898EE82518}" type="datetimeFigureOut">
              <a:rPr lang="es-MX" smtClean="0"/>
              <a:pPr/>
              <a:t>27/12/2019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870F-CA91-4667-8A17-FA5DEF09749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EE20-3DB3-4B39-92C3-72898EE82518}" type="datetimeFigureOut">
              <a:rPr lang="es-MX" smtClean="0"/>
              <a:pPr/>
              <a:t>27/12/2019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870F-CA91-4667-8A17-FA5DEF09749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EE20-3DB3-4B39-92C3-72898EE82518}" type="datetimeFigureOut">
              <a:rPr lang="es-MX" smtClean="0"/>
              <a:pPr/>
              <a:t>27/12/2019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870F-CA91-4667-8A17-FA5DEF09749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EE20-3DB3-4B39-92C3-72898EE82518}" type="datetimeFigureOut">
              <a:rPr lang="es-MX" smtClean="0"/>
              <a:pPr/>
              <a:t>27/12/2019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870F-CA91-4667-8A17-FA5DEF09749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EE20-3DB3-4B39-92C3-72898EE82518}" type="datetimeFigureOut">
              <a:rPr lang="es-MX" smtClean="0"/>
              <a:pPr/>
              <a:t>27/12/2019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870F-CA91-4667-8A17-FA5DEF097492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2DBEE20-3DB3-4B39-92C3-72898EE82518}" type="datetimeFigureOut">
              <a:rPr lang="es-MX" smtClean="0"/>
              <a:pPr/>
              <a:t>27/12/2019</a:t>
            </a:fld>
            <a:endParaRPr lang="es-MX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77C870F-CA91-4667-8A17-FA5DEF09749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2DBEE20-3DB3-4B39-92C3-72898EE82518}" type="datetimeFigureOut">
              <a:rPr lang="es-MX" smtClean="0"/>
              <a:pPr/>
              <a:t>27/12/2019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77C870F-CA91-4667-8A17-FA5DEF09749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/>
        </p:nvGrpSpPr>
        <p:grpSpPr>
          <a:xfrm>
            <a:off x="0" y="571480"/>
            <a:ext cx="5000660" cy="3714752"/>
            <a:chOff x="3357554" y="1142984"/>
            <a:chExt cx="1785950" cy="1226588"/>
          </a:xfrm>
        </p:grpSpPr>
        <p:sp>
          <p:nvSpPr>
            <p:cNvPr id="4" name="3 Rectángulo"/>
            <p:cNvSpPr/>
            <p:nvPr/>
          </p:nvSpPr>
          <p:spPr>
            <a:xfrm>
              <a:off x="3357554" y="2000240"/>
              <a:ext cx="1785950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prstTxWarp prst="textDeflateTop">
                <a:avLst/>
              </a:prstTxWarp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s-ES" b="1" dirty="0" smtClean="0">
                  <a:ln w="11430">
                    <a:solidFill>
                      <a:srgbClr val="00B0F0"/>
                    </a:solidFill>
                  </a:ln>
                  <a:solidFill>
                    <a:srgbClr val="00B0F0"/>
                  </a:soli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9000" dir="5460000" algn="tl">
                      <a:srgbClr val="000000">
                        <a:alpha val="38000"/>
                      </a:srgbClr>
                    </a:outerShdw>
                    <a:reflection blurRad="6350" stA="55000" endA="50" endPos="85000" dir="5400000" sy="-100000" algn="bl" rotWithShape="0"/>
                  </a:effectLst>
                </a:rPr>
                <a:t>G</a:t>
              </a:r>
              <a:r>
                <a:rPr lang="es-ES" b="1" dirty="0" smtClean="0">
                  <a:ln w="11430">
                    <a:solidFill>
                      <a:srgbClr val="FFFF00"/>
                    </a:solidFill>
                  </a:ln>
                  <a:solidFill>
                    <a:schemeClr val="accent1"/>
                  </a:soli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9000" dir="5460000" algn="tl">
                      <a:srgbClr val="000000">
                        <a:alpha val="38000"/>
                      </a:srgbClr>
                    </a:outerShdw>
                    <a:reflection blurRad="6350" stA="55000" endA="50" endPos="85000" dir="5400000" sy="-100000" algn="bl" rotWithShape="0"/>
                  </a:effectLst>
                </a:rPr>
                <a:t>eneral</a:t>
              </a:r>
              <a:r>
                <a:rPr lang="es-ES" b="1" dirty="0" smtClean="0">
                  <a:ln w="11430">
                    <a:solidFill>
                      <a:srgbClr val="33CCCC"/>
                    </a:solidFill>
                  </a:ln>
                  <a:solidFill>
                    <a:srgbClr val="00B0F0"/>
                  </a:soli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9000" dir="5460000" algn="tl">
                      <a:srgbClr val="000000">
                        <a:alpha val="38000"/>
                      </a:srgbClr>
                    </a:outerShdw>
                    <a:reflection blurRad="6350" stA="55000" endA="50" endPos="85000" dir="5400000" sy="-100000" algn="bl" rotWithShape="0"/>
                  </a:effectLst>
                </a:rPr>
                <a:t> </a:t>
              </a:r>
              <a:r>
                <a:rPr lang="es-ES" b="1" dirty="0" err="1" smtClean="0">
                  <a:ln w="11430">
                    <a:solidFill>
                      <a:srgbClr val="00B0F0"/>
                    </a:solidFill>
                  </a:ln>
                  <a:solidFill>
                    <a:srgbClr val="00B0F0"/>
                  </a:soli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9000" dir="5460000" algn="tl">
                      <a:srgbClr val="000000">
                        <a:alpha val="38000"/>
                      </a:srgbClr>
                    </a:outerShdw>
                    <a:reflection blurRad="6350" stA="55000" endA="50" endPos="85000" dir="5400000" sy="-100000" algn="bl" rotWithShape="0"/>
                  </a:effectLst>
                </a:rPr>
                <a:t>S</a:t>
              </a:r>
              <a:r>
                <a:rPr lang="es-ES" b="1" dirty="0" err="1" smtClean="0">
                  <a:ln w="11430">
                    <a:solidFill>
                      <a:srgbClr val="FFFF00"/>
                    </a:solidFill>
                  </a:ln>
                  <a:solidFill>
                    <a:schemeClr val="accent1"/>
                  </a:soli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9000" dir="5460000" algn="tl">
                      <a:srgbClr val="000000">
                        <a:alpha val="38000"/>
                      </a:srgbClr>
                    </a:outerShdw>
                    <a:reflection blurRad="6350" stA="55000" endA="50" endPos="85000" dir="5400000" sy="-100000" algn="bl" rotWithShape="0"/>
                  </a:effectLst>
                </a:rPr>
                <a:t>ystem</a:t>
              </a:r>
              <a:endParaRPr lang="es-ES" b="1" dirty="0">
                <a:ln w="11430">
                  <a:solidFill>
                    <a:srgbClr val="FFFF00"/>
                  </a:solidFill>
                </a:ln>
                <a:solidFill>
                  <a:schemeClr val="accent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50" endPos="85000" dir="5400000" sy="-100000" algn="bl" rotWithShape="0"/>
                </a:effectLst>
              </a:endParaRPr>
            </a:p>
          </p:txBody>
        </p:sp>
        <p:sp>
          <p:nvSpPr>
            <p:cNvPr id="5" name="4 Rectángulo"/>
            <p:cNvSpPr/>
            <p:nvPr/>
          </p:nvSpPr>
          <p:spPr>
            <a:xfrm>
              <a:off x="3786182" y="1142984"/>
              <a:ext cx="952505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prstTxWarp prst="textRingInside">
                <a:avLst/>
              </a:prstTxWarp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s-ES" sz="54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BrowalliaUPC" pitchFamily="34" charset="-34"/>
                  <a:cs typeface="BrowalliaUPC" pitchFamily="34" charset="-34"/>
                </a:rPr>
                <a:t>GS</a:t>
              </a:r>
              <a:endParaRPr lang="es-MX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endParaRPr>
            </a:p>
          </p:txBody>
        </p:sp>
      </p:grpSp>
      <p:sp>
        <p:nvSpPr>
          <p:cNvPr id="7" name="6 Rectángulo"/>
          <p:cNvSpPr/>
          <p:nvPr/>
        </p:nvSpPr>
        <p:spPr>
          <a:xfrm>
            <a:off x="4357654" y="428604"/>
            <a:ext cx="4786346" cy="3857652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RingInside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BrowalliaUPC" pitchFamily="34" charset="-34"/>
                <a:cs typeface="BrowalliaUPC" pitchFamily="34" charset="-34"/>
              </a:rPr>
              <a:t>GS</a:t>
            </a:r>
            <a:endParaRPr lang="es-MX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algn="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BrowalliaUPC" pitchFamily="34" charset="-34"/>
              <a:cs typeface="BrowalliaUPC" pitchFamily="34" charset="-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7" name="Picture 3" descr="C:\xampp\htdocs\NombreProyecto\resources\img\sistema\LogoMinGS.png"/>
          <p:cNvPicPr>
            <a:picLocks noChangeAspect="1" noChangeArrowheads="1"/>
          </p:cNvPicPr>
          <p:nvPr/>
        </p:nvPicPr>
        <p:blipFill>
          <a:blip r:embed="rId2"/>
          <a:srcRect t="897" b="36329"/>
          <a:stretch>
            <a:fillRect/>
          </a:stretch>
        </p:blipFill>
        <p:spPr bwMode="auto">
          <a:xfrm>
            <a:off x="1928794" y="428604"/>
            <a:ext cx="5046663" cy="50006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33</TotalTime>
  <Words>4</Words>
  <Application>Microsoft Office PowerPoint</Application>
  <PresentationFormat>Presentación en pantalla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Módulo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Aldo Alejandro Sanchez Felix</dc:creator>
  <cp:lastModifiedBy>Aldo Alejandro Sanchez Felix</cp:lastModifiedBy>
  <cp:revision>5</cp:revision>
  <dcterms:created xsi:type="dcterms:W3CDTF">2019-12-23T18:27:08Z</dcterms:created>
  <dcterms:modified xsi:type="dcterms:W3CDTF">2019-12-27T23:50:03Z</dcterms:modified>
</cp:coreProperties>
</file>