
<file path=[Content_Types].xml><?xml version="1.0" encoding="utf-8"?>
<Types xmlns="http://schemas.openxmlformats.org/package/2006/content-types">
  <Override PartName="/_rels/.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png" ContentType="image/png"/>
  <Override PartName="/ppt/media/image3.png" ContentType="image/png"/>
  <Override PartName="/ppt/media/image1.jpeg" ContentType="image/jpe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pic>
        <p:nvPicPr>
          <p:cNvPr id="37" name="" descr=""/>
          <p:cNvPicPr/>
          <p:nvPr/>
        </p:nvPicPr>
        <p:blipFill>
          <a:blip r:embed="rId2"/>
          <a:stretch/>
        </p:blipFill>
        <p:spPr>
          <a:xfrm>
            <a:off x="2291760" y="1768680"/>
            <a:ext cx="5495400" cy="4384440"/>
          </a:xfrm>
          <a:prstGeom prst="rect">
            <a:avLst/>
          </a:prstGeom>
          <a:ln>
            <a:noFill/>
          </a:ln>
        </p:spPr>
      </p:pic>
      <p:pic>
        <p:nvPicPr>
          <p:cNvPr id="38" name="" descr=""/>
          <p:cNvPicPr/>
          <p:nvPr/>
        </p:nvPicPr>
        <p:blipFill>
          <a:blip r:embed="rId3"/>
          <a:stretch/>
        </p:blipFill>
        <p:spPr>
          <a:xfrm>
            <a:off x="2291760" y="1768680"/>
            <a:ext cx="549540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s-CO" sz="32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s-CO"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s-CO" sz="4400" spc="-1" strike="noStrike">
              <a:solidFill>
                <a:srgbClr val="ffffff"/>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s-CO"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s-CO" sz="4400" spc="-1" strike="noStrike">
                <a:solidFill>
                  <a:srgbClr val="ffffff"/>
                </a:solidFill>
                <a:uFill>
                  <a:solidFill>
                    <a:srgbClr val="ffffff"/>
                  </a:solidFill>
                </a:uFill>
                <a:latin typeface="Arial"/>
              </a:rPr>
              <a:t>Pulse para editar el formato del texto de título</a:t>
            </a:r>
            <a:endParaRPr b="0" lang="es-CO" sz="440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ffffff"/>
              </a:buClr>
              <a:buSzPct val="45000"/>
              <a:buFont typeface="Wingdings" charset="2"/>
              <a:buChar char=""/>
            </a:pPr>
            <a:r>
              <a:rPr b="0" lang="es-CO" sz="3200" spc="-1" strike="noStrike">
                <a:solidFill>
                  <a:srgbClr val="ffffff"/>
                </a:solidFill>
                <a:uFill>
                  <a:solidFill>
                    <a:srgbClr val="ffffff"/>
                  </a:solidFill>
                </a:uFill>
                <a:latin typeface="Arial"/>
              </a:rPr>
              <a:t>Pulse para editar el formato de esquema del </a:t>
            </a:r>
            <a:r>
              <a:rPr b="0" lang="es-CO" sz="3200" spc="-1" strike="noStrike">
                <a:solidFill>
                  <a:srgbClr val="ffffff"/>
                </a:solidFill>
                <a:uFill>
                  <a:solidFill>
                    <a:srgbClr val="ffffff"/>
                  </a:solidFill>
                </a:uFill>
                <a:latin typeface="Arial"/>
              </a:rPr>
              <a:t>texto</a:t>
            </a:r>
            <a:endParaRPr b="0" lang="es-CO"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s-CO" sz="2800" spc="-1" strike="noStrike">
                <a:solidFill>
                  <a:srgbClr val="ffffff"/>
                </a:solidFill>
                <a:uFill>
                  <a:solidFill>
                    <a:srgbClr val="ffffff"/>
                  </a:solidFill>
                </a:uFill>
                <a:latin typeface="Arial"/>
              </a:rPr>
              <a:t>Segundo nivel del esquema</a:t>
            </a:r>
            <a:endParaRPr b="0" lang="es-CO"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s-CO" sz="2400" spc="-1" strike="noStrike">
                <a:solidFill>
                  <a:srgbClr val="ffffff"/>
                </a:solidFill>
                <a:uFill>
                  <a:solidFill>
                    <a:srgbClr val="ffffff"/>
                  </a:solidFill>
                </a:uFill>
                <a:latin typeface="Arial"/>
              </a:rPr>
              <a:t>Tercer nivel del esquema</a:t>
            </a:r>
            <a:endParaRPr b="0" lang="es-CO"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s-CO" sz="2000" spc="-1" strike="noStrike">
                <a:solidFill>
                  <a:srgbClr val="ffffff"/>
                </a:solidFill>
                <a:uFill>
                  <a:solidFill>
                    <a:srgbClr val="ffffff"/>
                  </a:solidFill>
                </a:uFill>
                <a:latin typeface="Arial"/>
              </a:rPr>
              <a:t>Cuarto nivel del esquema</a:t>
            </a:r>
            <a:endParaRPr b="0" lang="es-CO"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s-CO" sz="2000" spc="-1" strike="noStrike">
                <a:solidFill>
                  <a:srgbClr val="ffffff"/>
                </a:solidFill>
                <a:uFill>
                  <a:solidFill>
                    <a:srgbClr val="ffffff"/>
                  </a:solidFill>
                </a:uFill>
                <a:latin typeface="Arial"/>
              </a:rPr>
              <a:t>Quinto nivel del esquema</a:t>
            </a:r>
            <a:endParaRPr b="0" lang="es-CO"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s-CO" sz="2000" spc="-1" strike="noStrike">
                <a:solidFill>
                  <a:srgbClr val="ffffff"/>
                </a:solidFill>
                <a:uFill>
                  <a:solidFill>
                    <a:srgbClr val="ffffff"/>
                  </a:solidFill>
                </a:uFill>
                <a:latin typeface="Arial"/>
              </a:rPr>
              <a:t>Sexto nivel del esquema</a:t>
            </a:r>
            <a:endParaRPr b="0" lang="es-CO"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s-CO" sz="2000" spc="-1" strike="noStrike">
                <a:solidFill>
                  <a:srgbClr val="ffffff"/>
                </a:solidFill>
                <a:uFill>
                  <a:solidFill>
                    <a:srgbClr val="ffffff"/>
                  </a:solidFill>
                </a:uFill>
                <a:latin typeface="Arial"/>
              </a:rPr>
              <a:t>Séptimo nivel del esquema</a:t>
            </a:r>
            <a:endParaRPr b="0" lang="es-CO" sz="2000" spc="-1" strike="noStrike">
              <a:solidFill>
                <a:srgbClr val="ffffff"/>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s-CO" sz="1400" spc="-1" strike="noStrike">
                <a:solidFill>
                  <a:srgbClr val="ffffff"/>
                </a:solidFill>
                <a:uFill>
                  <a:solidFill>
                    <a:srgbClr val="ffffff"/>
                  </a:solidFill>
                </a:uFill>
                <a:latin typeface="Times New Roman"/>
              </a:rPr>
              <a:t>&lt;fecha/hora&gt;</a:t>
            </a:r>
            <a:endParaRPr b="0" lang="es-CO" sz="1400" spc="-1" strike="noStrike">
              <a:solidFill>
                <a:srgbClr val="ffffff"/>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s-CO" sz="1400" spc="-1" strike="noStrike">
                <a:solidFill>
                  <a:srgbClr val="ffffff"/>
                </a:solidFill>
                <a:uFill>
                  <a:solidFill>
                    <a:srgbClr val="ffffff"/>
                  </a:solidFill>
                </a:uFill>
                <a:latin typeface="Times New Roman"/>
              </a:rPr>
              <a:t>&lt;pie de página&gt;</a:t>
            </a:r>
            <a:endParaRPr b="0" lang="es-CO" sz="1400" spc="-1" strike="noStrike">
              <a:solidFill>
                <a:srgbClr val="ffffff"/>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62CC947-0DB9-4380-B8A9-97D6B73D6F13}" type="slidenum">
              <a:rPr b="0" lang="es-CO" sz="1400" spc="-1" strike="noStrike">
                <a:solidFill>
                  <a:srgbClr val="ffffff"/>
                </a:solidFill>
                <a:uFill>
                  <a:solidFill>
                    <a:srgbClr val="ffffff"/>
                  </a:solidFill>
                </a:uFill>
                <a:latin typeface="Times New Roman"/>
              </a:rPr>
              <a:t>&lt;número&gt;</a:t>
            </a:fld>
            <a:endParaRPr b="0" lang="es-CO"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216000"/>
            <a:ext cx="9071640" cy="1262160"/>
          </a:xfrm>
          <a:prstGeom prst="rect">
            <a:avLst/>
          </a:prstGeom>
          <a:noFill/>
          <a:ln>
            <a:noFill/>
          </a:ln>
        </p:spPr>
        <p:txBody>
          <a:bodyPr lIns="0" rIns="0" tIns="0" bIns="0" anchor="ctr"/>
          <a:p>
            <a:pPr algn="ctr"/>
            <a:r>
              <a:rPr b="0" lang="es-CO" sz="4400" spc="-1" strike="noStrike">
                <a:solidFill>
                  <a:srgbClr val="ffffff"/>
                </a:solidFill>
                <a:uFill>
                  <a:solidFill>
                    <a:srgbClr val="ffffff"/>
                  </a:solidFill>
                </a:uFill>
                <a:latin typeface="Arial"/>
              </a:rPr>
              <a:t>Velocímetro</a:t>
            </a:r>
            <a:endParaRPr b="0" lang="es-CO" sz="4400" spc="-1" strike="noStrike">
              <a:solidFill>
                <a:srgbClr val="ffffff"/>
              </a:solidFill>
              <a:uFill>
                <a:solidFill>
                  <a:srgbClr val="ffffff"/>
                </a:solidFill>
              </a:uFill>
              <a:latin typeface="Arial"/>
            </a:endParaRPr>
          </a:p>
        </p:txBody>
      </p:sp>
      <p:sp>
        <p:nvSpPr>
          <p:cNvPr id="40" name="TextShape 2"/>
          <p:cNvSpPr txBox="1"/>
          <p:nvPr/>
        </p:nvSpPr>
        <p:spPr>
          <a:xfrm>
            <a:off x="432360" y="700200"/>
            <a:ext cx="9071640" cy="5851800"/>
          </a:xfrm>
          <a:prstGeom prst="rect">
            <a:avLst/>
          </a:prstGeom>
          <a:noFill/>
          <a:ln>
            <a:noFill/>
          </a:ln>
        </p:spPr>
        <p:txBody>
          <a:bodyPr lIns="0" rIns="0" tIns="0" bIns="0" anchor="ctr"/>
          <a:p>
            <a:pPr algn="ctr"/>
            <a:r>
              <a:rPr b="0" lang="es-CO" sz="2000" spc="-1" strike="noStrike">
                <a:solidFill>
                  <a:srgbClr val="ffffff"/>
                </a:solidFill>
                <a:uFill>
                  <a:solidFill>
                    <a:srgbClr val="ffffff"/>
                  </a:solidFill>
                </a:uFill>
                <a:latin typeface="Arial"/>
              </a:rPr>
              <a:t>Introducción:</a:t>
            </a:r>
            <a:endParaRPr b="0" lang="es-CO" sz="2000" spc="-1" strike="noStrike">
              <a:solidFill>
                <a:srgbClr val="ffffff"/>
              </a:solidFill>
              <a:uFill>
                <a:solidFill>
                  <a:srgbClr val="ffffff"/>
                </a:solidFill>
              </a:uFill>
              <a:latin typeface="Arial"/>
            </a:endParaRPr>
          </a:p>
          <a:p>
            <a:pPr algn="ctr"/>
            <a:endParaRPr b="0" lang="es-CO" sz="2000" spc="-1" strike="noStrike">
              <a:solidFill>
                <a:srgbClr val="ffffff"/>
              </a:solidFill>
              <a:uFill>
                <a:solidFill>
                  <a:srgbClr val="ffffff"/>
                </a:solidFill>
              </a:uFill>
              <a:latin typeface="Arial"/>
            </a:endParaRPr>
          </a:p>
          <a:p>
            <a:pPr algn="ctr"/>
            <a:r>
              <a:rPr b="0" lang="es-CO" sz="2000" spc="-1" strike="noStrike">
                <a:solidFill>
                  <a:srgbClr val="ffffff"/>
                </a:solidFill>
                <a:uFill>
                  <a:solidFill>
                    <a:srgbClr val="ffffff"/>
                  </a:solidFill>
                </a:uFill>
                <a:latin typeface="Arial"/>
              </a:rPr>
              <a:t>El deporte exige cada vez una supervisión mas completa de las variables que involucra el entrenamiento, en el ciclismo por ejemplo la regulación de velocidad es necesaria para administrar correctamente la energía requerida en un trayecto, la oxigenación, la relación en los cambios y peso, entre otros. </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Queremos enfocarnos en darle al ciclista un mecanismo para  regular alguna de las variables mencionadas anteriormente y así pueda alcanzar de forma optima su meta.</a:t>
            </a:r>
            <a:endParaRPr b="0" lang="es-CO" sz="2000" spc="-1" strike="noStrike">
              <a:solidFill>
                <a:srgbClr val="ffffff"/>
              </a:solidFill>
              <a:uFill>
                <a:solidFill>
                  <a:srgbClr val="ffffff"/>
                </a:solidFill>
              </a:uFill>
              <a:latin typeface="Arial"/>
            </a:endParaRPr>
          </a:p>
          <a:p>
            <a:pPr algn="ctr"/>
            <a:endParaRPr b="0" lang="es-CO" sz="2000" spc="-1" strike="noStrike">
              <a:solidFill>
                <a:srgbClr val="ffffff"/>
              </a:solidFill>
              <a:uFill>
                <a:solidFill>
                  <a:srgbClr val="ffffff"/>
                </a:solidFill>
              </a:uFill>
              <a:latin typeface="Arial"/>
            </a:endParaRPr>
          </a:p>
          <a:p>
            <a:pPr algn="ctr"/>
            <a:r>
              <a:rPr b="0" lang="es-CO" sz="2000" spc="-1" strike="noStrike">
                <a:solidFill>
                  <a:srgbClr val="ffffff"/>
                </a:solidFill>
                <a:uFill>
                  <a:solidFill>
                    <a:srgbClr val="ffffff"/>
                  </a:solidFill>
                </a:uFill>
                <a:latin typeface="Arial"/>
              </a:rPr>
              <a:t>Solución: </a:t>
            </a:r>
            <a:endParaRPr b="0" lang="es-CO" sz="2000" spc="-1" strike="noStrike">
              <a:solidFill>
                <a:srgbClr val="ffffff"/>
              </a:solidFill>
              <a:uFill>
                <a:solidFill>
                  <a:srgbClr val="ffffff"/>
                </a:solidFill>
              </a:uFill>
              <a:latin typeface="Arial"/>
            </a:endParaRPr>
          </a:p>
          <a:p>
            <a:pPr algn="ctr"/>
            <a:endParaRPr b="0" lang="es-CO" sz="2000" spc="-1" strike="noStrike">
              <a:solidFill>
                <a:srgbClr val="ffffff"/>
              </a:solidFill>
              <a:uFill>
                <a:solidFill>
                  <a:srgbClr val="ffffff"/>
                </a:solidFill>
              </a:uFill>
              <a:latin typeface="Arial"/>
            </a:endParaRPr>
          </a:p>
          <a:p>
            <a:pPr algn="ctr"/>
            <a:r>
              <a:rPr b="0" lang="es-CO" sz="2000" spc="-1" strike="noStrike">
                <a:solidFill>
                  <a:srgbClr val="ffffff"/>
                </a:solidFill>
                <a:uFill>
                  <a:solidFill>
                    <a:srgbClr val="ffffff"/>
                  </a:solidFill>
                </a:uFill>
                <a:latin typeface="Arial"/>
              </a:rPr>
              <a:t>Mediante el uso de un  sistema de adquisición de datos (SAD):</a:t>
            </a:r>
            <a:endParaRPr b="0" lang="es-CO" sz="2000" spc="-1" strike="noStrike">
              <a:solidFill>
                <a:srgbClr val="ffffff"/>
              </a:solidFill>
              <a:uFill>
                <a:solidFill>
                  <a:srgbClr val="ffffff"/>
                </a:solidFill>
              </a:uFill>
              <a:latin typeface="Arial"/>
            </a:endParaRPr>
          </a:p>
          <a:p>
            <a:pPr algn="ctr"/>
            <a:r>
              <a:rPr b="0" lang="es-CO" sz="2000" spc="-1" strike="noStrike">
                <a:solidFill>
                  <a:srgbClr val="ffffff"/>
                </a:solidFill>
                <a:uFill>
                  <a:solidFill>
                    <a:srgbClr val="ffffff"/>
                  </a:solidFill>
                </a:uFill>
                <a:latin typeface="Arial"/>
              </a:rPr>
              <a:t>que consiste en la toma de muestras del mundo real (sistema analógico) para generar datos que puedan ser manipulados por un ordenador (sistema digital).</a:t>
            </a:r>
            <a:endParaRPr b="0" lang="es-CO" sz="20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s-CO" sz="4400" spc="-1" strike="noStrike">
                <a:solidFill>
                  <a:srgbClr val="ffffff"/>
                </a:solidFill>
                <a:uFill>
                  <a:solidFill>
                    <a:srgbClr val="ffffff"/>
                  </a:solidFill>
                </a:uFill>
                <a:latin typeface="Arial"/>
              </a:rPr>
              <a:t>Requerimientos funcionales:</a:t>
            </a:r>
            <a:endParaRPr b="0" lang="es-CO" sz="4400" spc="-1" strike="noStrike">
              <a:solidFill>
                <a:srgbClr val="ffffff"/>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endParaRPr b="0" lang="es-CO" sz="2000" spc="-1" strike="noStrike">
              <a:solidFill>
                <a:srgbClr val="ffffff"/>
              </a:solidFill>
              <a:uFill>
                <a:solidFill>
                  <a:srgbClr val="ffffff"/>
                </a:solidFill>
              </a:uFill>
              <a:latin typeface="Arial"/>
            </a:endParaRPr>
          </a:p>
          <a:p>
            <a:endParaRPr b="0" lang="es-CO" sz="20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El dispositivo debe quedar a la vista del usuario.</a:t>
            </a:r>
            <a:endParaRPr b="0" lang="es-CO" sz="20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Debe ser configurable para diferente tamaño de bicicleta.</a:t>
            </a:r>
            <a:endParaRPr b="0" lang="es-CO" sz="20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Debe funcionar para distancias y tiempos que el usuario desee.</a:t>
            </a:r>
            <a:endParaRPr b="0" lang="es-CO" sz="20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Debe usar un sensor que pueda medir la velocidad.</a:t>
            </a:r>
            <a:endParaRPr b="0" lang="es-CO" sz="2000" spc="-1" strike="noStrike">
              <a:solidFill>
                <a:srgbClr val="ffffff"/>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s-CO" sz="4400" spc="-1" strike="noStrike">
                <a:solidFill>
                  <a:srgbClr val="ffffff"/>
                </a:solidFill>
                <a:uFill>
                  <a:solidFill>
                    <a:srgbClr val="ffffff"/>
                  </a:solidFill>
                </a:uFill>
                <a:latin typeface="Arial"/>
              </a:rPr>
              <a:t>Requerimientos no funcionales:</a:t>
            </a:r>
            <a:endParaRPr b="0" lang="es-CO" sz="4400" spc="-1" strike="noStrike">
              <a:solidFill>
                <a:srgbClr val="ffffff"/>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endParaRPr b="0" lang="es-CO" sz="3200" spc="-1" strike="noStrike">
              <a:solidFill>
                <a:srgbClr val="ffffff"/>
              </a:solidFill>
              <a:uFill>
                <a:solidFill>
                  <a:srgbClr val="ffffff"/>
                </a:solidFill>
              </a:uFill>
              <a:latin typeface="Arial"/>
            </a:endParaRPr>
          </a:p>
          <a:p>
            <a:endParaRPr b="0" lang="es-CO" sz="32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El dispositivo debe ser resistente a diferentes situaciones en las que el ciclista se encuentre.</a:t>
            </a:r>
            <a:endParaRPr b="0" lang="es-CO" sz="32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Debe ocupar poco espacio.</a:t>
            </a:r>
            <a:endParaRPr b="0" lang="es-CO" sz="32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Debe ser fácil de usar (intuitivo)</a:t>
            </a:r>
            <a:endParaRPr b="0" lang="es-CO" sz="3200" spc="-1" strike="noStrike">
              <a:solidFill>
                <a:srgbClr val="ffffff"/>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s-CO" sz="4400" spc="-1" strike="noStrike">
                <a:solidFill>
                  <a:srgbClr val="ffffff"/>
                </a:solidFill>
                <a:uFill>
                  <a:solidFill>
                    <a:srgbClr val="ffffff"/>
                  </a:solidFill>
                </a:uFill>
                <a:latin typeface="Arial"/>
              </a:rPr>
              <a:t>Restricciones:</a:t>
            </a:r>
            <a:endParaRPr b="0" lang="es-CO" sz="4400" spc="-1" strike="noStrike">
              <a:solidFill>
                <a:srgbClr val="ffffff"/>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endParaRPr b="0" lang="es-CO" sz="3200" spc="-1" strike="noStrike">
              <a:solidFill>
                <a:srgbClr val="ffffff"/>
              </a:solidFill>
              <a:uFill>
                <a:solidFill>
                  <a:srgbClr val="ffffff"/>
                </a:solidFill>
              </a:uFill>
              <a:latin typeface="Arial"/>
            </a:endParaRPr>
          </a:p>
          <a:p>
            <a:endParaRPr b="0" lang="es-CO" sz="32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El peso no debe exceder los 110gr, que es el peso de un Selle Italia SLR Tekno Flow.</a:t>
            </a:r>
            <a:endParaRPr b="0" lang="es-CO" sz="32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Debe usar un Arduino Nano.</a:t>
            </a:r>
            <a:endParaRPr b="0" lang="es-CO" sz="32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Debe usar un sensor efecto Hall.</a:t>
            </a:r>
            <a:endParaRPr b="0" lang="es-CO" sz="32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Pantalla LCD 2x16 (retroiluminada).</a:t>
            </a:r>
            <a:endParaRPr b="0" lang="es-CO" sz="32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Iman de cualquier clase.</a:t>
            </a:r>
            <a:endParaRPr b="0" lang="es-CO" sz="3200" spc="-1" strike="noStrike">
              <a:solidFill>
                <a:srgbClr val="ffffff"/>
              </a:solidFill>
              <a:uFill>
                <a:solidFill>
                  <a:srgbClr val="ffffff"/>
                </a:solidFill>
              </a:uFill>
              <a:latin typeface="Arial"/>
            </a:endParaRPr>
          </a:p>
          <a:p>
            <a:r>
              <a:rPr b="0" lang="es-CO" sz="2000" spc="-1" strike="noStrike">
                <a:solidFill>
                  <a:srgbClr val="ffffff"/>
                </a:solidFill>
                <a:uFill>
                  <a:solidFill>
                    <a:srgbClr val="ffffff"/>
                  </a:solidFill>
                </a:uFill>
                <a:latin typeface="Arial"/>
              </a:rPr>
              <a:t>-</a:t>
            </a:r>
            <a:r>
              <a:rPr b="0" lang="es-CO" sz="2000" spc="-1" strike="noStrike">
                <a:solidFill>
                  <a:srgbClr val="ffffff"/>
                </a:solidFill>
                <a:uFill>
                  <a:solidFill>
                    <a:srgbClr val="ffffff"/>
                  </a:solidFill>
                </a:uFill>
                <a:latin typeface="Arial"/>
              </a:rPr>
              <a:t>	</a:t>
            </a:r>
            <a:r>
              <a:rPr b="0" lang="es-CO" sz="2000" spc="-1" strike="noStrike">
                <a:solidFill>
                  <a:srgbClr val="ffffff"/>
                </a:solidFill>
                <a:uFill>
                  <a:solidFill>
                    <a:srgbClr val="ffffff"/>
                  </a:solidFill>
                </a:uFill>
                <a:latin typeface="Arial"/>
              </a:rPr>
              <a:t>Debe ser resistente al agua.</a:t>
            </a:r>
            <a:endParaRPr b="0" lang="es-CO" sz="3200" spc="-1" strike="noStrike">
              <a:solidFill>
                <a:srgbClr val="ffffff"/>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5851800"/>
          </a:xfrm>
          <a:prstGeom prst="rect">
            <a:avLst/>
          </a:prstGeom>
          <a:noFill/>
          <a:ln>
            <a:noFill/>
          </a:ln>
        </p:spPr>
        <p:txBody>
          <a:bodyPr lIns="0" rIns="0" tIns="0" bIns="0" anchor="ctr"/>
          <a:p>
            <a:pPr algn="ctr"/>
            <a:r>
              <a:rPr b="0" lang="es-CO" sz="3200" spc="-1" strike="noStrike">
                <a:solidFill>
                  <a:srgbClr val="ffffff"/>
                </a:solidFill>
                <a:uFill>
                  <a:solidFill>
                    <a:srgbClr val="ffffff"/>
                  </a:solidFill>
                </a:uFill>
                <a:latin typeface="Arial"/>
              </a:rPr>
              <a:t>Gracias</a:t>
            </a:r>
            <a:endParaRPr b="0" lang="es-CO" sz="3200" spc="-1" strike="noStrike">
              <a:solidFill>
                <a:srgbClr val="ffffff"/>
              </a:solidFill>
              <a:uFill>
                <a:solidFill>
                  <a:srgbClr val="ffffff"/>
                </a:solidFill>
              </a:uFill>
              <a:latin typeface="Arial"/>
            </a:endParaRPr>
          </a:p>
          <a:p>
            <a:pPr algn="ctr"/>
            <a:endParaRPr b="0" lang="es-CO" sz="3200" spc="-1" strike="noStrike">
              <a:solidFill>
                <a:srgbClr val="ffffff"/>
              </a:solidFill>
              <a:uFill>
                <a:solidFill>
                  <a:srgbClr val="ffffff"/>
                </a:solidFill>
              </a:uFill>
              <a:latin typeface="Arial"/>
            </a:endParaRPr>
          </a:p>
          <a:p>
            <a:pPr algn="ctr"/>
            <a:endParaRPr b="0" lang="es-CO" sz="3200" spc="-1" strike="noStrike">
              <a:solidFill>
                <a:srgbClr val="ffffff"/>
              </a:solidFill>
              <a:uFill>
                <a:solidFill>
                  <a:srgbClr val="ffffff"/>
                </a:solidFill>
              </a:uFill>
              <a:latin typeface="Arial"/>
            </a:endParaRPr>
          </a:p>
          <a:p>
            <a:pPr algn="ctr"/>
            <a:endParaRPr b="0" lang="es-CO" sz="3200" spc="-1" strike="noStrike">
              <a:solidFill>
                <a:srgbClr val="ffffff"/>
              </a:solidFill>
              <a:uFill>
                <a:solidFill>
                  <a:srgbClr val="ffffff"/>
                </a:solidFill>
              </a:uFill>
              <a:latin typeface="Arial"/>
            </a:endParaRPr>
          </a:p>
          <a:p>
            <a:pPr algn="ctr"/>
            <a:endParaRPr b="0" lang="es-CO" sz="3200" spc="-1" strike="noStrike">
              <a:solidFill>
                <a:srgbClr val="ffffff"/>
              </a:solidFill>
              <a:uFill>
                <a:solidFill>
                  <a:srgbClr val="ffffff"/>
                </a:solidFill>
              </a:uFill>
              <a:latin typeface="Arial"/>
            </a:endParaRPr>
          </a:p>
          <a:p>
            <a:pPr algn="ctr"/>
            <a:endParaRPr b="0" lang="es-CO" sz="3200" spc="-1" strike="noStrike">
              <a:solidFill>
                <a:srgbClr val="ffffff"/>
              </a:solidFill>
              <a:uFill>
                <a:solidFill>
                  <a:srgbClr val="ffffff"/>
                </a:solidFill>
              </a:uFill>
              <a:latin typeface="Arial"/>
            </a:endParaRPr>
          </a:p>
          <a:p>
            <a:pPr algn="ctr"/>
            <a:endParaRPr b="0" lang="es-CO" sz="3200" spc="-1" strike="noStrike">
              <a:solidFill>
                <a:srgbClr val="ffffff"/>
              </a:solidFill>
              <a:uFill>
                <a:solidFill>
                  <a:srgbClr val="ffffff"/>
                </a:solidFill>
              </a:uFill>
              <a:latin typeface="Arial"/>
            </a:endParaRPr>
          </a:p>
          <a:p>
            <a:pPr algn="ctr"/>
            <a:r>
              <a:rPr b="0" lang="es-CO" sz="3200" spc="-1" strike="noStrike">
                <a:solidFill>
                  <a:srgbClr val="ffffff"/>
                </a:solidFill>
                <a:uFill>
                  <a:solidFill>
                    <a:srgbClr val="ffffff"/>
                  </a:solidFill>
                </a:uFill>
                <a:latin typeface="Arial"/>
              </a:rPr>
              <a:t>Andrés Felipe López</a:t>
            </a:r>
            <a:endParaRPr b="0" lang="es-CO" sz="3200" spc="-1" strike="noStrike">
              <a:solidFill>
                <a:srgbClr val="ffffff"/>
              </a:solidFill>
              <a:uFill>
                <a:solidFill>
                  <a:srgbClr val="ffffff"/>
                </a:solidFill>
              </a:uFill>
              <a:latin typeface="Arial"/>
            </a:endParaRPr>
          </a:p>
          <a:p>
            <a:pPr algn="ctr"/>
            <a:r>
              <a:rPr b="0" lang="es-CO" sz="3200" spc="-1" strike="noStrike">
                <a:solidFill>
                  <a:srgbClr val="ffffff"/>
                </a:solidFill>
                <a:uFill>
                  <a:solidFill>
                    <a:srgbClr val="ffffff"/>
                  </a:solidFill>
                </a:uFill>
                <a:latin typeface="Arial"/>
              </a:rPr>
              <a:t>&amp;</a:t>
            </a:r>
            <a:endParaRPr b="0" lang="es-CO" sz="3200" spc="-1" strike="noStrike">
              <a:solidFill>
                <a:srgbClr val="ffffff"/>
              </a:solidFill>
              <a:uFill>
                <a:solidFill>
                  <a:srgbClr val="ffffff"/>
                </a:solidFill>
              </a:uFill>
              <a:latin typeface="Arial"/>
            </a:endParaRPr>
          </a:p>
          <a:p>
            <a:pPr algn="ctr"/>
            <a:r>
              <a:rPr b="0" lang="es-CO" sz="3200" spc="-1" strike="noStrike">
                <a:solidFill>
                  <a:srgbClr val="ffffff"/>
                </a:solidFill>
                <a:uFill>
                  <a:solidFill>
                    <a:srgbClr val="ffffff"/>
                  </a:solidFill>
                </a:uFill>
                <a:latin typeface="Arial"/>
              </a:rPr>
              <a:t>Sebastián Mauricio Céspedes</a:t>
            </a:r>
            <a:endParaRPr b="0" lang="es-CO" sz="3200" spc="-1" strike="noStrike">
              <a:solidFill>
                <a:srgbClr val="ffffff"/>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2016-09-25T23:06:31Z</dcterms:created>
  <dc:creator/>
  <dc:description/>
  <dc:language>es-CO</dc:language>
  <cp:lastModifiedBy/>
  <dcterms:modified xsi:type="dcterms:W3CDTF">2016-09-25T23:36:43Z</dcterms:modified>
  <cp:revision>2</cp:revision>
  <dc:subject/>
  <dc:title/>
</cp:coreProperties>
</file>