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3" r:id="rId7"/>
    <p:sldId id="267" r:id="rId8"/>
    <p:sldId id="269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3185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0D93-E24B-4941-86AD-19A0B6E45B1B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15F7-0230-4A37-996D-29E8E8DE7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95736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95736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95736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3024336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6056" y="332656"/>
            <a:ext cx="309634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2" y="1556794"/>
            <a:ext cx="288030" cy="288030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8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202930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44420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44420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44420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prokaryotic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772765" y="764704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84" name="Image 83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124744"/>
            <a:ext cx="288030" cy="288030"/>
          </a:xfrm>
          <a:prstGeom prst="rect">
            <a:avLst/>
          </a:prstGeom>
        </p:spPr>
      </p:pic>
      <p:cxnSp>
        <p:nvCxnSpPr>
          <p:cNvPr id="87" name="Forme 86"/>
          <p:cNvCxnSpPr>
            <a:stCxn id="76" idx="2"/>
            <a:endCxn id="84" idx="0"/>
          </p:cNvCxnSpPr>
          <p:nvPr/>
        </p:nvCxnSpPr>
        <p:spPr>
          <a:xfrm rot="10800000" flipV="1">
            <a:off x="5292080" y="800708"/>
            <a:ext cx="288033" cy="32403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Forme 88"/>
          <p:cNvCxnSpPr>
            <a:stCxn id="84" idx="2"/>
            <a:endCxn id="59" idx="2"/>
          </p:cNvCxnSpPr>
          <p:nvPr/>
        </p:nvCxnSpPr>
        <p:spPr>
          <a:xfrm rot="16200000" flipH="1">
            <a:off x="5331083" y="1373769"/>
            <a:ext cx="210024" cy="2880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Forme 90"/>
          <p:cNvCxnSpPr>
            <a:stCxn id="48" idx="0"/>
            <a:endCxn id="26" idx="0"/>
          </p:cNvCxnSpPr>
          <p:nvPr/>
        </p:nvCxnSpPr>
        <p:spPr>
          <a:xfrm>
            <a:off x="3275856" y="1285131"/>
            <a:ext cx="360041" cy="27166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Forme 98"/>
          <p:cNvCxnSpPr>
            <a:stCxn id="26" idx="2"/>
            <a:endCxn id="53" idx="0"/>
          </p:cNvCxnSpPr>
          <p:nvPr/>
        </p:nvCxnSpPr>
        <p:spPr>
          <a:xfrm rot="5400000">
            <a:off x="3309538" y="1811143"/>
            <a:ext cx="292678" cy="36004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36096" y="332656"/>
            <a:ext cx="273630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accent6">
              <a:lumMod val="75000"/>
              <a:alpha val="2902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660232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660232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660232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 ‘‘GO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prokaryote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’’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652120" y="836712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0" y="0"/>
            <a:ext cx="52200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2 </a:t>
            </a:r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XML file</a:t>
            </a:r>
            <a:endParaRPr lang="fr-FR" sz="2400" b="1" dirty="0" smtClean="0">
              <a:solidFill>
                <a:srgbClr val="C00000"/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1 </a:t>
            </a:r>
            <a:r>
              <a:rPr lang="fr-FR" b="1" u="sng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execution</a:t>
            </a:r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then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« 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plug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and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play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 » for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every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because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:</a:t>
            </a:r>
          </a:p>
          <a:p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pPr marL="342900" indent="-342900">
              <a:buAutoNum type="arabicPeriod"/>
            </a:pP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GOxML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retrieve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for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universe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and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samples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(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every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vs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comparisons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)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at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the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time</a:t>
            </a:r>
          </a:p>
          <a:p>
            <a:endParaRPr lang="fr-FR" b="1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2. 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EveryGO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for the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nodes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you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want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perform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GO-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enrichment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analysis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. Dont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need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GOxML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anymore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. </a:t>
            </a:r>
            <a:endParaRPr lang="fr-FR" b="1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endParaRPr lang="fr-FR" b="1" dirty="0">
              <a:solidFill>
                <a:srgbClr val="31859C"/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6096" y="332656"/>
            <a:ext cx="273630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Adobe Caslon Pro" pitchFamily="18" charset="0"/>
              </a:rPr>
              <a:t>EveryGO.py</a:t>
            </a:r>
            <a:endParaRPr lang="fr-FR" sz="2400" b="1" dirty="0"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660232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660232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660232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 ‘‘GO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prokaryote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’’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652120" y="836712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88" name="Image 87" descr="reloa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64288" y="3501008"/>
            <a:ext cx="576062" cy="57606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7812360" y="336976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From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GOxML:</a:t>
            </a:r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Dont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need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to restart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workflow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90" name="Image 89" descr="security-cod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3648" y="3501008"/>
            <a:ext cx="576064" cy="576064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-36512" y="342900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From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:</a:t>
            </a:r>
          </a:p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restart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workflow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for</a:t>
            </a:r>
          </a:p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every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comparison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6096" y="332656"/>
            <a:ext cx="273630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660232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660232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660232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 ‘‘GO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prokaryote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’’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652120" y="836712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-36512" y="0"/>
            <a:ext cx="3960440" cy="6858000"/>
          </a:xfrm>
          <a:prstGeom prst="rect">
            <a:avLst/>
          </a:prstGeom>
          <a:solidFill>
            <a:srgbClr val="31859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923928" y="4365104"/>
            <a:ext cx="5220072" cy="2492896"/>
          </a:xfrm>
          <a:prstGeom prst="rect">
            <a:avLst/>
          </a:prstGeom>
          <a:solidFill>
            <a:srgbClr val="31859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-36512" y="0"/>
            <a:ext cx="3960440" cy="6858000"/>
          </a:xfrm>
          <a:prstGeom prst="rect">
            <a:avLst/>
          </a:prstGeom>
          <a:solidFill>
            <a:srgbClr val="31859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923928" y="4365104"/>
            <a:ext cx="5220072" cy="2492896"/>
          </a:xfrm>
          <a:prstGeom prst="rect">
            <a:avLst/>
          </a:prstGeom>
          <a:solidFill>
            <a:srgbClr val="31859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3923928" y="-27384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1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VCF+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txt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file</a:t>
            </a:r>
            <a:endParaRPr lang="fr-FR" sz="2400" b="1" dirty="0" smtClean="0">
              <a:solidFill>
                <a:schemeClr val="accent5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solidFill>
            <a:schemeClr val="accent6">
              <a:lumMod val="75000"/>
              <a:alpha val="38824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923928" y="-27384"/>
            <a:ext cx="5220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1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VCF+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txt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file</a:t>
            </a:r>
            <a:endParaRPr lang="fr-FR" sz="2400" b="1" dirty="0" smtClean="0">
              <a:solidFill>
                <a:schemeClr val="accent5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3 </a:t>
            </a:r>
            <a:r>
              <a:rPr lang="fr-FR" b="1" u="sng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executions</a:t>
            </a:r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for one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comparison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analysis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because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:</a:t>
            </a:r>
          </a:p>
          <a:p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1.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VCFtoGO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extract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universe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solidFill>
            <a:schemeClr val="accent5">
              <a:lumMod val="75000"/>
              <a:alpha val="38824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923928" y="-27384"/>
            <a:ext cx="52200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1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VCF+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txt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file</a:t>
            </a:r>
            <a:endParaRPr lang="fr-FR" sz="2400" b="1" dirty="0" smtClean="0">
              <a:solidFill>
                <a:schemeClr val="accent5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3 </a:t>
            </a:r>
            <a:r>
              <a:rPr lang="fr-FR" b="1" u="sng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executions</a:t>
            </a:r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for one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comparison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analysis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because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:</a:t>
            </a:r>
          </a:p>
          <a:p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1.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VCFtoGO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extract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universe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2.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VCFtoGO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one more time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extract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the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sample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2">
              <a:lumMod val="50000"/>
              <a:alpha val="30196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923928" y="-27384"/>
            <a:ext cx="52200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1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VCF+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txt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file</a:t>
            </a:r>
            <a:endParaRPr lang="fr-FR" sz="2400" b="1" dirty="0" smtClean="0">
              <a:solidFill>
                <a:schemeClr val="accent5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3 </a:t>
            </a:r>
            <a:r>
              <a:rPr lang="fr-FR" b="1" u="sng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executions</a:t>
            </a:r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for one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comparison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analysis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because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:</a:t>
            </a:r>
          </a:p>
          <a:p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1.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VCFtoGO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extract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universe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2.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VCFtoGO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one more time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extract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the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sample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3. 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EveryGO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perform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one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analysis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between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universe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vs </a:t>
            </a:r>
            <a:r>
              <a:rPr lang="fr-FR" b="1" dirty="0" err="1" smtClean="0">
                <a:solidFill>
                  <a:srgbClr val="31859C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sample</a:t>
            </a:r>
            <a:endParaRPr lang="fr-FR" b="1" dirty="0">
              <a:solidFill>
                <a:srgbClr val="31859C"/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hevron 94"/>
          <p:cNvSpPr/>
          <p:nvPr/>
        </p:nvSpPr>
        <p:spPr>
          <a:xfrm rot="5400000">
            <a:off x="2123728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 rot="5400000">
            <a:off x="2123728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 rot="5400000">
            <a:off x="2123728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65398"/>
            <a:ext cx="2736304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6096" y="332656"/>
            <a:ext cx="273630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5358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6" name="Image 2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24746"/>
            <a:ext cx="432046" cy="432046"/>
          </a:xfrm>
          <a:prstGeom prst="rect">
            <a:avLst/>
          </a:prstGeom>
        </p:spPr>
      </p:pic>
      <p:pic>
        <p:nvPicPr>
          <p:cNvPr id="27" name="Image 2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628802"/>
            <a:ext cx="432046" cy="432046"/>
          </a:xfrm>
          <a:prstGeom prst="rect">
            <a:avLst/>
          </a:prstGeom>
        </p:spPr>
      </p:pic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3" name="Image 32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293390"/>
            <a:ext cx="720080" cy="66007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130" y="608190"/>
            <a:ext cx="455138" cy="207656"/>
          </a:xfrm>
          <a:prstGeom prst="rect">
            <a:avLst/>
          </a:prstGeom>
        </p:spPr>
      </p:pic>
      <p:pic>
        <p:nvPicPr>
          <p:cNvPr id="45" name="Image 44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5816" y="293390"/>
            <a:ext cx="706988" cy="64807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69770"/>
            <a:ext cx="468746" cy="227676"/>
          </a:xfrm>
          <a:prstGeom prst="rect">
            <a:avLst/>
          </a:prstGeom>
        </p:spPr>
      </p:pic>
      <p:sp>
        <p:nvSpPr>
          <p:cNvPr id="48" name="Rogner un rectangle avec un coin diagonal 47"/>
          <p:cNvSpPr/>
          <p:nvPr/>
        </p:nvSpPr>
        <p:spPr>
          <a:xfrm>
            <a:off x="1403648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085478"/>
            <a:ext cx="249968" cy="249968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1691680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53" name="Rogner un rectangle avec un coin diagonal 52"/>
          <p:cNvSpPr/>
          <p:nvPr/>
        </p:nvSpPr>
        <p:spPr>
          <a:xfrm>
            <a:off x="1403648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916832"/>
            <a:ext cx="249968" cy="24996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691680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68" name="Image 67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79712" y="437406"/>
            <a:ext cx="288032" cy="288032"/>
          </a:xfrm>
          <a:prstGeom prst="rect">
            <a:avLst/>
          </a:prstGeom>
        </p:spPr>
      </p:pic>
      <p:pic>
        <p:nvPicPr>
          <p:cNvPr id="69" name="Image 68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1760" y="437406"/>
            <a:ext cx="288032" cy="288032"/>
          </a:xfrm>
          <a:prstGeom prst="rect">
            <a:avLst/>
          </a:prstGeom>
        </p:spPr>
      </p:pic>
      <p:pic>
        <p:nvPicPr>
          <p:cNvPr id="71" name="Image 70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688" y="725438"/>
            <a:ext cx="216022" cy="216022"/>
          </a:xfrm>
          <a:prstGeom prst="rect">
            <a:avLst/>
          </a:prstGeom>
        </p:spPr>
      </p:pic>
      <p:pic>
        <p:nvPicPr>
          <p:cNvPr id="72" name="Image 71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99794" y="725440"/>
            <a:ext cx="216022" cy="2160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5400000">
            <a:off x="2597129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1720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age 45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2"/>
            <a:ext cx="288030" cy="28803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164507" y="306896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660232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660232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660232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539552" y="1340768"/>
            <a:ext cx="432048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629632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712988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 ‘‘GO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prokaryote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’’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652120" y="836712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20072" y="0"/>
            <a:ext cx="3960440" cy="6858000"/>
          </a:xfrm>
          <a:prstGeom prst="rect">
            <a:avLst/>
          </a:prstGeom>
          <a:solidFill>
            <a:schemeClr val="accent2">
              <a:lumMod val="75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1859C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4365104"/>
            <a:ext cx="5220072" cy="2492896"/>
          </a:xfrm>
          <a:prstGeom prst="rect">
            <a:avLst/>
          </a:prstGeom>
          <a:solidFill>
            <a:schemeClr val="accent2">
              <a:lumMod val="75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1859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36096" y="332656"/>
            <a:ext cx="273630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660232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660232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660232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 ‘‘GO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prokaryote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’’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652120" y="836712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20072" y="0"/>
            <a:ext cx="3960440" cy="6858000"/>
          </a:xfrm>
          <a:prstGeom prst="rect">
            <a:avLst/>
          </a:prstGeom>
          <a:solidFill>
            <a:schemeClr val="accent2">
              <a:lumMod val="75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1859C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4365104"/>
            <a:ext cx="5220072" cy="2492896"/>
          </a:xfrm>
          <a:prstGeom prst="rect">
            <a:avLst/>
          </a:prstGeom>
          <a:solidFill>
            <a:schemeClr val="accent2">
              <a:lumMod val="75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1859C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0" y="0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2 </a:t>
            </a:r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XML file</a:t>
            </a:r>
            <a:endParaRPr lang="fr-FR" sz="2400" b="1" dirty="0" smtClean="0">
              <a:solidFill>
                <a:srgbClr val="C00000"/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36096" y="332656"/>
            <a:ext cx="2736304" cy="2232248"/>
          </a:xfrm>
          <a:prstGeom prst="rect">
            <a:avLst/>
          </a:prstGeom>
          <a:solidFill>
            <a:srgbClr val="31859C">
              <a:alpha val="3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71600" y="4365104"/>
            <a:ext cx="727280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940152" y="-27384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GOxML.py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7549" y="3923764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Adobe Caslon Pro" pitchFamily="18" charset="0"/>
              </a:rPr>
              <a:t>EveryGO.py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pic>
        <p:nvPicPr>
          <p:cNvPr id="28" name="Image 27" descr="xml-file-format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1950" y="1268760"/>
            <a:ext cx="432050" cy="432050"/>
          </a:xfrm>
          <a:prstGeom prst="rect">
            <a:avLst/>
          </a:prstGeom>
        </p:spPr>
      </p:pic>
      <p:sp>
        <p:nvSpPr>
          <p:cNvPr id="29" name="Chevron 28"/>
          <p:cNvSpPr/>
          <p:nvPr/>
        </p:nvSpPr>
        <p:spPr>
          <a:xfrm flipH="1">
            <a:off x="8172400" y="1340768"/>
            <a:ext cx="423664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0" name="Image 49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57" name="Image 56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59" name="Rogner un rectangle avec un coin diagonal 58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 descr="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65" name="Image 64" descr="fileD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67" name="Image 66" descr="fileD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73" name="Image 72" descr="re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74" name="Image 73" descr="re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76" name="Rogner un rectangle avec un coin diagonal 75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7" name="Image 76" descr="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Image 81" descr="xml-file-format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4" y="3068960"/>
            <a:ext cx="288034" cy="288034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084168" y="30689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XML (Go data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added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Chevron 91"/>
          <p:cNvSpPr/>
          <p:nvPr/>
        </p:nvSpPr>
        <p:spPr>
          <a:xfrm rot="5400000">
            <a:off x="6660232" y="3284984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5400000">
            <a:off x="6660232" y="3573016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>
            <a:off x="6660232" y="3861048"/>
            <a:ext cx="432048" cy="57606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ogner un rectangle avec un coin diagonal 102"/>
          <p:cNvSpPr/>
          <p:nvPr/>
        </p:nvSpPr>
        <p:spPr>
          <a:xfrm>
            <a:off x="377991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Image 101" descr="R-file-symbo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2" y="4610745"/>
            <a:ext cx="288030" cy="288030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409541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06" name="Rogner un rectangle avec un coin diagonal 105"/>
          <p:cNvSpPr/>
          <p:nvPr/>
        </p:nvSpPr>
        <p:spPr>
          <a:xfrm>
            <a:off x="3779912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8" name="Image 107" descr="R-file-symbo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2" y="5517232"/>
            <a:ext cx="288030" cy="28803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409541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652120" y="1628800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 ‘‘GO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prokaryote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’’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652120" y="836712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96569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0568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89971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121" name="Image 120" descr="txt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06567" y="5219910"/>
            <a:ext cx="288030" cy="288030"/>
          </a:xfrm>
          <a:prstGeom prst="rect">
            <a:avLst/>
          </a:prstGeom>
        </p:spPr>
      </p:pic>
      <p:sp>
        <p:nvSpPr>
          <p:cNvPr id="122" name="ZoneTexte 121"/>
          <p:cNvSpPr txBox="1"/>
          <p:nvPr/>
        </p:nvSpPr>
        <p:spPr>
          <a:xfrm>
            <a:off x="6171482" y="52199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24" name="Forme 123"/>
          <p:cNvCxnSpPr>
            <a:stCxn id="103" idx="0"/>
            <a:endCxn id="122" idx="0"/>
          </p:cNvCxnSpPr>
          <p:nvPr/>
        </p:nvCxnSpPr>
        <p:spPr>
          <a:xfrm>
            <a:off x="5652120" y="4905164"/>
            <a:ext cx="1202402" cy="3147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/>
          <p:nvPr/>
        </p:nvCxnSpPr>
        <p:spPr>
          <a:xfrm rot="5400000">
            <a:off x="6085931" y="5083421"/>
            <a:ext cx="334779" cy="12024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626" y="5517232"/>
            <a:ext cx="432046" cy="432046"/>
          </a:xfrm>
          <a:prstGeom prst="rect">
            <a:avLst/>
          </a:prstGeom>
        </p:spPr>
      </p:pic>
      <p:sp>
        <p:nvSpPr>
          <p:cNvPr id="132" name="ZoneTexte 131"/>
          <p:cNvSpPr txBox="1"/>
          <p:nvPr/>
        </p:nvSpPr>
        <p:spPr>
          <a:xfrm>
            <a:off x="1619672" y="55892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36" name="Connecteur droit avec flèche 135"/>
          <p:cNvCxnSpPr>
            <a:stCxn id="106" idx="2"/>
            <a:endCxn id="132" idx="3"/>
          </p:cNvCxnSpPr>
          <p:nvPr/>
        </p:nvCxnSpPr>
        <p:spPr>
          <a:xfrm flipH="1">
            <a:off x="2710035" y="5769260"/>
            <a:ext cx="1069877" cy="46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27984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Image 137" descr="statistic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848" y="6381328"/>
            <a:ext cx="432046" cy="432046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3635894" y="645333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40" name="Image 139" descr="txt-file-symbo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57229" y="6453338"/>
            <a:ext cx="288030" cy="288030"/>
          </a:xfrm>
          <a:prstGeom prst="rect">
            <a:avLst/>
          </a:prstGeom>
        </p:spPr>
      </p:pic>
      <p:sp>
        <p:nvSpPr>
          <p:cNvPr id="141" name="ZoneTexte 140"/>
          <p:cNvSpPr txBox="1"/>
          <p:nvPr/>
        </p:nvSpPr>
        <p:spPr>
          <a:xfrm>
            <a:off x="5222144" y="64533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0" y="0"/>
            <a:ext cx="52200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WORFKLOW 2 </a:t>
            </a:r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:</a:t>
            </a:r>
            <a:r>
              <a:rPr lang="fr-FR" sz="2400" b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From</a:t>
            </a:r>
            <a:r>
              <a:rPr lang="fr-FR" sz="24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 XML file</a:t>
            </a:r>
            <a:endParaRPr lang="fr-FR" sz="2400" b="1" dirty="0" smtClean="0">
              <a:solidFill>
                <a:srgbClr val="C00000"/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1 </a:t>
            </a:r>
            <a:r>
              <a:rPr lang="fr-FR" b="1" u="sng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execution</a:t>
            </a:r>
            <a:r>
              <a:rPr lang="fr-FR" b="1" u="sng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then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« 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plug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and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play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 » for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every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 ,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because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</a:rPr>
              <a:t>:</a:t>
            </a:r>
          </a:p>
          <a:p>
            <a:endParaRPr lang="fr-FR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  <a:p>
            <a:pPr marL="342900" indent="-342900">
              <a:buAutoNum type="arabicPeriod"/>
            </a:pP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Have to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start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b="1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GOxML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in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order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to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retrieve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GO-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terms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for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universe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and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samples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(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every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vs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node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comparisons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)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at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the </a:t>
            </a:r>
            <a:r>
              <a:rPr lang="fr-FR" dirty="0" err="1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same</a:t>
            </a:r>
            <a:r>
              <a:rPr lang="fr-FR" dirty="0" smtClean="0">
                <a:latin typeface="Segoe UI Symbol" pitchFamily="34" charset="0"/>
                <a:ea typeface="Segoe UI Symbol" pitchFamily="34" charset="0"/>
                <a:cs typeface="CMU Sans Serif Demi Condensed" pitchFamily="2" charset="0"/>
                <a:sym typeface="Wingdings" pitchFamily="2" charset="2"/>
              </a:rPr>
              <a:t> time</a:t>
            </a:r>
          </a:p>
          <a:p>
            <a:endParaRPr lang="fr-FR" b="1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endParaRPr lang="fr-FR" b="1" dirty="0" smtClean="0">
              <a:latin typeface="Segoe UI Symbol" pitchFamily="34" charset="0"/>
              <a:ea typeface="Segoe UI Symbol" pitchFamily="34" charset="0"/>
              <a:cs typeface="CMU Sans Serif Demi Condensed" pitchFamily="2" charset="0"/>
              <a:sym typeface="Wingdings" pitchFamily="2" charset="2"/>
            </a:endParaRPr>
          </a:p>
          <a:p>
            <a:endParaRPr lang="fr-FR" b="1" dirty="0">
              <a:solidFill>
                <a:srgbClr val="31859C"/>
              </a:solidFill>
              <a:latin typeface="Segoe UI Symbol" pitchFamily="34" charset="0"/>
              <a:ea typeface="Segoe UI Symbol" pitchFamily="34" charset="0"/>
              <a:cs typeface="CMU Sans Serif Demi Condensed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608</Words>
  <Application>Microsoft Office PowerPoint</Application>
  <PresentationFormat>Affichage à l'écran (4:3)</PresentationFormat>
  <Paragraphs>233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kevin</dc:creator>
  <cp:lastModifiedBy>kevin</cp:lastModifiedBy>
  <cp:revision>20</cp:revision>
  <dcterms:created xsi:type="dcterms:W3CDTF">2016-09-25T20:19:34Z</dcterms:created>
  <dcterms:modified xsi:type="dcterms:W3CDTF">2016-10-03T21:01:08Z</dcterms:modified>
</cp:coreProperties>
</file>