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diagrams/layout1.xml" ContentType="application/vnd.openxmlformats-officedocument.drawingml.diagramLayout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3697" r:id="rId4"/>
    <p:sldMasterId id="2147483709" r:id="rId5"/>
    <p:sldMasterId id="2147483721" r:id="rId6"/>
    <p:sldMasterId id="2147483733" r:id="rId7"/>
    <p:sldMasterId id="2147483746" r:id="rId8"/>
    <p:sldMasterId id="2147483759" r:id="rId9"/>
    <p:sldMasterId id="2147483771" r:id="rId10"/>
  </p:sldMasterIdLst>
  <p:sldIdLst>
    <p:sldId id="256" r:id="rId11"/>
    <p:sldId id="257" r:id="rId12"/>
    <p:sldId id="268" r:id="rId13"/>
    <p:sldId id="259" r:id="rId14"/>
    <p:sldId id="266" r:id="rId15"/>
    <p:sldId id="267" r:id="rId16"/>
    <p:sldId id="260" r:id="rId17"/>
    <p:sldId id="261" r:id="rId18"/>
    <p:sldId id="262" r:id="rId19"/>
    <p:sldId id="263" r:id="rId20"/>
    <p:sldId id="269" r:id="rId21"/>
    <p:sldId id="270" r:id="rId22"/>
    <p:sldId id="258" r:id="rId23"/>
    <p:sldId id="271" r:id="rId24"/>
    <p:sldId id="272" r:id="rId25"/>
    <p:sldId id="282" r:id="rId26"/>
    <p:sldId id="273" r:id="rId27"/>
    <p:sldId id="292" r:id="rId28"/>
    <p:sldId id="275" r:id="rId29"/>
    <p:sldId id="274" r:id="rId30"/>
    <p:sldId id="276" r:id="rId31"/>
    <p:sldId id="277" r:id="rId32"/>
    <p:sldId id="278" r:id="rId33"/>
    <p:sldId id="279" r:id="rId34"/>
    <p:sldId id="280" r:id="rId35"/>
    <p:sldId id="281" r:id="rId36"/>
    <p:sldId id="283" r:id="rId37"/>
    <p:sldId id="287" r:id="rId38"/>
    <p:sldId id="284" r:id="rId39"/>
    <p:sldId id="285" r:id="rId40"/>
    <p:sldId id="286" r:id="rId41"/>
    <p:sldId id="290" r:id="rId42"/>
    <p:sldId id="291" r:id="rId43"/>
    <p:sldId id="288" r:id="rId44"/>
    <p:sldId id="28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3FF114-6D8D-4FD3-B410-30C2359C992A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9DD617-8DFF-4307-9BF1-35D5E4920D20}">
      <dgm:prSet phldrT="[Text]"/>
      <dgm:spPr/>
      <dgm:t>
        <a:bodyPr/>
        <a:lstStyle/>
        <a:p>
          <a:r>
            <a:rPr lang="en-US" dirty="0" smtClean="0"/>
            <a:t>Jenkins</a:t>
          </a:r>
          <a:endParaRPr lang="en-US" dirty="0"/>
        </a:p>
      </dgm:t>
    </dgm:pt>
    <dgm:pt modelId="{001F11C2-B333-4E95-BFF9-C5ECABF3EF2F}" type="parTrans" cxnId="{672F2A6C-3232-4654-AAD0-7EDA00D173B5}">
      <dgm:prSet/>
      <dgm:spPr/>
      <dgm:t>
        <a:bodyPr/>
        <a:lstStyle/>
        <a:p>
          <a:endParaRPr lang="en-US"/>
        </a:p>
      </dgm:t>
    </dgm:pt>
    <dgm:pt modelId="{FD8D5034-C9B2-49F7-A1C8-4C6A9810DDAF}" type="sibTrans" cxnId="{672F2A6C-3232-4654-AAD0-7EDA00D173B5}">
      <dgm:prSet/>
      <dgm:spPr/>
      <dgm:t>
        <a:bodyPr/>
        <a:lstStyle/>
        <a:p>
          <a:endParaRPr lang="en-US"/>
        </a:p>
      </dgm:t>
    </dgm:pt>
    <dgm:pt modelId="{7F4F56FD-61EE-4B83-A393-C438B2055C75}">
      <dgm:prSet phldrT="[Text]"/>
      <dgm:spPr/>
      <dgm:t>
        <a:bodyPr/>
        <a:lstStyle/>
        <a:p>
          <a:r>
            <a:rPr lang="en-US" b="1" dirty="0" smtClean="0"/>
            <a:t>Update code</a:t>
          </a:r>
          <a:endParaRPr lang="en-US" b="1" dirty="0"/>
        </a:p>
      </dgm:t>
    </dgm:pt>
    <dgm:pt modelId="{0E7F63BF-382F-4A3B-9169-8A396216D7BC}" type="parTrans" cxnId="{60C8C323-8812-464C-8DE1-80ED634BA005}">
      <dgm:prSet/>
      <dgm:spPr/>
      <dgm:t>
        <a:bodyPr/>
        <a:lstStyle/>
        <a:p>
          <a:endParaRPr lang="en-US"/>
        </a:p>
      </dgm:t>
    </dgm:pt>
    <dgm:pt modelId="{90559329-962A-48F1-B7C4-82AD8BA649BD}" type="sibTrans" cxnId="{60C8C323-8812-464C-8DE1-80ED634BA005}">
      <dgm:prSet/>
      <dgm:spPr/>
      <dgm:t>
        <a:bodyPr/>
        <a:lstStyle/>
        <a:p>
          <a:endParaRPr lang="en-US"/>
        </a:p>
      </dgm:t>
    </dgm:pt>
    <dgm:pt modelId="{FE6A6C93-7A07-4A24-87E1-5CEA4335B5D2}">
      <dgm:prSet phldrT="[Text]"/>
      <dgm:spPr/>
      <dgm:t>
        <a:bodyPr/>
        <a:lstStyle/>
        <a:p>
          <a:r>
            <a:rPr lang="en-US" b="1" dirty="0" smtClean="0"/>
            <a:t>Push to </a:t>
          </a:r>
        </a:p>
        <a:p>
          <a:r>
            <a:rPr lang="en-US" b="1" dirty="0" err="1" smtClean="0"/>
            <a:t>Git</a:t>
          </a:r>
          <a:endParaRPr lang="en-US" b="1" dirty="0"/>
        </a:p>
      </dgm:t>
    </dgm:pt>
    <dgm:pt modelId="{68242D4C-3ABF-4F1A-9768-80F3884C70A5}" type="parTrans" cxnId="{7CBE7C23-FE34-4BFC-B267-D9686A02C359}">
      <dgm:prSet/>
      <dgm:spPr/>
      <dgm:t>
        <a:bodyPr/>
        <a:lstStyle/>
        <a:p>
          <a:endParaRPr lang="en-US"/>
        </a:p>
      </dgm:t>
    </dgm:pt>
    <dgm:pt modelId="{213FA760-B6EE-41B9-869F-D50684E1E66F}" type="sibTrans" cxnId="{7CBE7C23-FE34-4BFC-B267-D9686A02C359}">
      <dgm:prSet/>
      <dgm:spPr/>
      <dgm:t>
        <a:bodyPr/>
        <a:lstStyle/>
        <a:p>
          <a:endParaRPr lang="en-US"/>
        </a:p>
      </dgm:t>
    </dgm:pt>
    <dgm:pt modelId="{1B9DC1A9-C15A-4BB2-8F34-D55C5FC3A188}">
      <dgm:prSet phldrT="[Text]"/>
      <dgm:spPr/>
      <dgm:t>
        <a:bodyPr/>
        <a:lstStyle/>
        <a:p>
          <a:r>
            <a:rPr lang="en-US" b="1" dirty="0" err="1" smtClean="0"/>
            <a:t>Gerrit</a:t>
          </a:r>
          <a:r>
            <a:rPr lang="en-US" b="1" dirty="0" smtClean="0"/>
            <a:t> code review</a:t>
          </a:r>
          <a:endParaRPr lang="en-US" b="1" dirty="0"/>
        </a:p>
      </dgm:t>
    </dgm:pt>
    <dgm:pt modelId="{37164399-24C4-42E0-A2DF-C45AD5C3AED0}" type="parTrans" cxnId="{A798C5B1-5BAD-4D10-BD59-71F1CADCEFCC}">
      <dgm:prSet/>
      <dgm:spPr/>
      <dgm:t>
        <a:bodyPr/>
        <a:lstStyle/>
        <a:p>
          <a:endParaRPr lang="en-US"/>
        </a:p>
      </dgm:t>
    </dgm:pt>
    <dgm:pt modelId="{CF358481-04D0-427C-BB7A-B432E2458BBC}" type="sibTrans" cxnId="{A798C5B1-5BAD-4D10-BD59-71F1CADCEFCC}">
      <dgm:prSet/>
      <dgm:spPr/>
      <dgm:t>
        <a:bodyPr/>
        <a:lstStyle/>
        <a:p>
          <a:endParaRPr lang="en-US"/>
        </a:p>
      </dgm:t>
    </dgm:pt>
    <dgm:pt modelId="{383CA1FE-BDCF-4F0F-AD8C-19DB06421CCE}">
      <dgm:prSet phldrT="[Text]"/>
      <dgm:spPr/>
      <dgm:t>
        <a:bodyPr/>
        <a:lstStyle/>
        <a:p>
          <a:r>
            <a:rPr lang="en-US" b="1" dirty="0" smtClean="0"/>
            <a:t>CI Pipeline</a:t>
          </a:r>
        </a:p>
      </dgm:t>
    </dgm:pt>
    <dgm:pt modelId="{7FC6D53C-CBE3-4A74-AB43-5880FC3A3F73}" type="parTrans" cxnId="{4947BAC4-C985-40DF-B7FA-93762D5EDDC1}">
      <dgm:prSet/>
      <dgm:spPr/>
      <dgm:t>
        <a:bodyPr/>
        <a:lstStyle/>
        <a:p>
          <a:endParaRPr lang="en-US"/>
        </a:p>
      </dgm:t>
    </dgm:pt>
    <dgm:pt modelId="{95C2813C-2217-43CE-92C0-9C12F0554452}" type="sibTrans" cxnId="{4947BAC4-C985-40DF-B7FA-93762D5EDDC1}">
      <dgm:prSet/>
      <dgm:spPr/>
      <dgm:t>
        <a:bodyPr/>
        <a:lstStyle/>
        <a:p>
          <a:endParaRPr lang="en-US"/>
        </a:p>
      </dgm:t>
    </dgm:pt>
    <dgm:pt modelId="{27F84BBE-1839-4C4C-9103-C612B9B68CA8}" type="pres">
      <dgm:prSet presAssocID="{9D3FF114-6D8D-4FD3-B410-30C2359C992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12CD109-1E1A-4A46-B830-72E2535DF2E2}" type="pres">
      <dgm:prSet presAssocID="{969DD617-8DFF-4307-9BF1-35D5E4920D20}" presName="centerShape" presStyleLbl="node0" presStyleIdx="0" presStyleCnt="1"/>
      <dgm:spPr/>
    </dgm:pt>
    <dgm:pt modelId="{5B52BF7E-8AC0-4C22-8D66-B5E6C047D8CB}" type="pres">
      <dgm:prSet presAssocID="{7F4F56FD-61EE-4B83-A393-C438B2055C7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CF7DB5-E2A8-4E4A-AB18-AD7B70883D75}" type="pres">
      <dgm:prSet presAssocID="{7F4F56FD-61EE-4B83-A393-C438B2055C75}" presName="dummy" presStyleCnt="0"/>
      <dgm:spPr/>
    </dgm:pt>
    <dgm:pt modelId="{D01886FD-CD0E-4D80-B44F-A203BEFEAE9E}" type="pres">
      <dgm:prSet presAssocID="{90559329-962A-48F1-B7C4-82AD8BA649BD}" presName="sibTrans" presStyleLbl="sibTrans2D1" presStyleIdx="0" presStyleCnt="4"/>
      <dgm:spPr/>
    </dgm:pt>
    <dgm:pt modelId="{78C592B6-561D-4044-8126-A23F8B2B7C86}" type="pres">
      <dgm:prSet presAssocID="{FE6A6C93-7A07-4A24-87E1-5CEA4335B5D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9A96C-8366-4793-872F-D41C0031F212}" type="pres">
      <dgm:prSet presAssocID="{FE6A6C93-7A07-4A24-87E1-5CEA4335B5D2}" presName="dummy" presStyleCnt="0"/>
      <dgm:spPr/>
    </dgm:pt>
    <dgm:pt modelId="{D11345D9-37BE-42D3-A27B-44606FC2DAD8}" type="pres">
      <dgm:prSet presAssocID="{213FA760-B6EE-41B9-869F-D50684E1E66F}" presName="sibTrans" presStyleLbl="sibTrans2D1" presStyleIdx="1" presStyleCnt="4"/>
      <dgm:spPr/>
    </dgm:pt>
    <dgm:pt modelId="{D6C8B8E4-2ACD-4A75-9C3A-3FEB07F215A7}" type="pres">
      <dgm:prSet presAssocID="{1B9DC1A9-C15A-4BB2-8F34-D55C5FC3A18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2F3641-81B8-4CCB-A64B-AC1AA1A6FDAF}" type="pres">
      <dgm:prSet presAssocID="{1B9DC1A9-C15A-4BB2-8F34-D55C5FC3A188}" presName="dummy" presStyleCnt="0"/>
      <dgm:spPr/>
    </dgm:pt>
    <dgm:pt modelId="{D2121255-896B-4233-A77C-68D603A0D942}" type="pres">
      <dgm:prSet presAssocID="{CF358481-04D0-427C-BB7A-B432E2458BBC}" presName="sibTrans" presStyleLbl="sibTrans2D1" presStyleIdx="2" presStyleCnt="4"/>
      <dgm:spPr/>
    </dgm:pt>
    <dgm:pt modelId="{EEFECFAA-A06E-4199-BD09-C5F147AE01A7}" type="pres">
      <dgm:prSet presAssocID="{383CA1FE-BDCF-4F0F-AD8C-19DB06421CC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68F26F-6986-4DF9-B754-F55CB5E0C3D8}" type="pres">
      <dgm:prSet presAssocID="{383CA1FE-BDCF-4F0F-AD8C-19DB06421CCE}" presName="dummy" presStyleCnt="0"/>
      <dgm:spPr/>
    </dgm:pt>
    <dgm:pt modelId="{F2801F85-F124-42D6-9547-DA52A5135601}" type="pres">
      <dgm:prSet presAssocID="{95C2813C-2217-43CE-92C0-9C12F0554452}" presName="sibTrans" presStyleLbl="sibTrans2D1" presStyleIdx="3" presStyleCnt="4"/>
      <dgm:spPr/>
    </dgm:pt>
  </dgm:ptLst>
  <dgm:cxnLst>
    <dgm:cxn modelId="{8A98A7C2-E78F-4A04-9510-16822E68D453}" type="presOf" srcId="{213FA760-B6EE-41B9-869F-D50684E1E66F}" destId="{D11345D9-37BE-42D3-A27B-44606FC2DAD8}" srcOrd="0" destOrd="0" presId="urn:microsoft.com/office/officeart/2005/8/layout/radial6"/>
    <dgm:cxn modelId="{E1C0BC2E-0B2F-4AD9-B8DB-EAAFD59DD6DE}" type="presOf" srcId="{7F4F56FD-61EE-4B83-A393-C438B2055C75}" destId="{5B52BF7E-8AC0-4C22-8D66-B5E6C047D8CB}" srcOrd="0" destOrd="0" presId="urn:microsoft.com/office/officeart/2005/8/layout/radial6"/>
    <dgm:cxn modelId="{CE5E1440-5D7D-483A-80CA-41C5A03E8E3F}" type="presOf" srcId="{90559329-962A-48F1-B7C4-82AD8BA649BD}" destId="{D01886FD-CD0E-4D80-B44F-A203BEFEAE9E}" srcOrd="0" destOrd="0" presId="urn:microsoft.com/office/officeart/2005/8/layout/radial6"/>
    <dgm:cxn modelId="{A798C5B1-5BAD-4D10-BD59-71F1CADCEFCC}" srcId="{969DD617-8DFF-4307-9BF1-35D5E4920D20}" destId="{1B9DC1A9-C15A-4BB2-8F34-D55C5FC3A188}" srcOrd="2" destOrd="0" parTransId="{37164399-24C4-42E0-A2DF-C45AD5C3AED0}" sibTransId="{CF358481-04D0-427C-BB7A-B432E2458BBC}"/>
    <dgm:cxn modelId="{72818734-5592-4FD4-B1A1-B163FC936F85}" type="presOf" srcId="{9D3FF114-6D8D-4FD3-B410-30C2359C992A}" destId="{27F84BBE-1839-4C4C-9103-C612B9B68CA8}" srcOrd="0" destOrd="0" presId="urn:microsoft.com/office/officeart/2005/8/layout/radial6"/>
    <dgm:cxn modelId="{9FB6AF46-88CE-4F89-83EC-4AAE0800D323}" type="presOf" srcId="{969DD617-8DFF-4307-9BF1-35D5E4920D20}" destId="{512CD109-1E1A-4A46-B830-72E2535DF2E2}" srcOrd="0" destOrd="0" presId="urn:microsoft.com/office/officeart/2005/8/layout/radial6"/>
    <dgm:cxn modelId="{1F41D668-2B8E-4027-A308-CBCDF5E9E8B5}" type="presOf" srcId="{1B9DC1A9-C15A-4BB2-8F34-D55C5FC3A188}" destId="{D6C8B8E4-2ACD-4A75-9C3A-3FEB07F215A7}" srcOrd="0" destOrd="0" presId="urn:microsoft.com/office/officeart/2005/8/layout/radial6"/>
    <dgm:cxn modelId="{13DF91ED-E663-4AB8-A1B4-4F0FB7322197}" type="presOf" srcId="{95C2813C-2217-43CE-92C0-9C12F0554452}" destId="{F2801F85-F124-42D6-9547-DA52A5135601}" srcOrd="0" destOrd="0" presId="urn:microsoft.com/office/officeart/2005/8/layout/radial6"/>
    <dgm:cxn modelId="{008CDB6E-75F8-4B60-9309-1CBC855D74B4}" type="presOf" srcId="{383CA1FE-BDCF-4F0F-AD8C-19DB06421CCE}" destId="{EEFECFAA-A06E-4199-BD09-C5F147AE01A7}" srcOrd="0" destOrd="0" presId="urn:microsoft.com/office/officeart/2005/8/layout/radial6"/>
    <dgm:cxn modelId="{5615DE44-54E0-4CFB-961C-D127ECDD8957}" type="presOf" srcId="{CF358481-04D0-427C-BB7A-B432E2458BBC}" destId="{D2121255-896B-4233-A77C-68D603A0D942}" srcOrd="0" destOrd="0" presId="urn:microsoft.com/office/officeart/2005/8/layout/radial6"/>
    <dgm:cxn modelId="{147198D3-1207-460D-89E0-5A2607DEEB5E}" type="presOf" srcId="{FE6A6C93-7A07-4A24-87E1-5CEA4335B5D2}" destId="{78C592B6-561D-4044-8126-A23F8B2B7C86}" srcOrd="0" destOrd="0" presId="urn:microsoft.com/office/officeart/2005/8/layout/radial6"/>
    <dgm:cxn modelId="{60C8C323-8812-464C-8DE1-80ED634BA005}" srcId="{969DD617-8DFF-4307-9BF1-35D5E4920D20}" destId="{7F4F56FD-61EE-4B83-A393-C438B2055C75}" srcOrd="0" destOrd="0" parTransId="{0E7F63BF-382F-4A3B-9169-8A396216D7BC}" sibTransId="{90559329-962A-48F1-B7C4-82AD8BA649BD}"/>
    <dgm:cxn modelId="{672F2A6C-3232-4654-AAD0-7EDA00D173B5}" srcId="{9D3FF114-6D8D-4FD3-B410-30C2359C992A}" destId="{969DD617-8DFF-4307-9BF1-35D5E4920D20}" srcOrd="0" destOrd="0" parTransId="{001F11C2-B333-4E95-BFF9-C5ECABF3EF2F}" sibTransId="{FD8D5034-C9B2-49F7-A1C8-4C6A9810DDAF}"/>
    <dgm:cxn modelId="{4947BAC4-C985-40DF-B7FA-93762D5EDDC1}" srcId="{969DD617-8DFF-4307-9BF1-35D5E4920D20}" destId="{383CA1FE-BDCF-4F0F-AD8C-19DB06421CCE}" srcOrd="3" destOrd="0" parTransId="{7FC6D53C-CBE3-4A74-AB43-5880FC3A3F73}" sibTransId="{95C2813C-2217-43CE-92C0-9C12F0554452}"/>
    <dgm:cxn modelId="{7CBE7C23-FE34-4BFC-B267-D9686A02C359}" srcId="{969DD617-8DFF-4307-9BF1-35D5E4920D20}" destId="{FE6A6C93-7A07-4A24-87E1-5CEA4335B5D2}" srcOrd="1" destOrd="0" parTransId="{68242D4C-3ABF-4F1A-9768-80F3884C70A5}" sibTransId="{213FA760-B6EE-41B9-869F-D50684E1E66F}"/>
    <dgm:cxn modelId="{55EA6140-89E1-4776-A56C-705EAEC6A897}" type="presParOf" srcId="{27F84BBE-1839-4C4C-9103-C612B9B68CA8}" destId="{512CD109-1E1A-4A46-B830-72E2535DF2E2}" srcOrd="0" destOrd="0" presId="urn:microsoft.com/office/officeart/2005/8/layout/radial6"/>
    <dgm:cxn modelId="{633BF5B9-564C-4346-AF12-22055355A4F4}" type="presParOf" srcId="{27F84BBE-1839-4C4C-9103-C612B9B68CA8}" destId="{5B52BF7E-8AC0-4C22-8D66-B5E6C047D8CB}" srcOrd="1" destOrd="0" presId="urn:microsoft.com/office/officeart/2005/8/layout/radial6"/>
    <dgm:cxn modelId="{4D9A39C5-B62D-46AC-8B55-A4A9DA64A434}" type="presParOf" srcId="{27F84BBE-1839-4C4C-9103-C612B9B68CA8}" destId="{ADCF7DB5-E2A8-4E4A-AB18-AD7B70883D75}" srcOrd="2" destOrd="0" presId="urn:microsoft.com/office/officeart/2005/8/layout/radial6"/>
    <dgm:cxn modelId="{D8FBED42-C30F-4E94-B90E-B0EE9996239A}" type="presParOf" srcId="{27F84BBE-1839-4C4C-9103-C612B9B68CA8}" destId="{D01886FD-CD0E-4D80-B44F-A203BEFEAE9E}" srcOrd="3" destOrd="0" presId="urn:microsoft.com/office/officeart/2005/8/layout/radial6"/>
    <dgm:cxn modelId="{07A2762E-0416-4E4B-B48C-FAF9648DB68A}" type="presParOf" srcId="{27F84BBE-1839-4C4C-9103-C612B9B68CA8}" destId="{78C592B6-561D-4044-8126-A23F8B2B7C86}" srcOrd="4" destOrd="0" presId="urn:microsoft.com/office/officeart/2005/8/layout/radial6"/>
    <dgm:cxn modelId="{AE078248-B004-4FEF-9103-70B811E987E3}" type="presParOf" srcId="{27F84BBE-1839-4C4C-9103-C612B9B68CA8}" destId="{13B9A96C-8366-4793-872F-D41C0031F212}" srcOrd="5" destOrd="0" presId="urn:microsoft.com/office/officeart/2005/8/layout/radial6"/>
    <dgm:cxn modelId="{EF875C6C-C5F1-4FD8-904E-B4C65BC87B65}" type="presParOf" srcId="{27F84BBE-1839-4C4C-9103-C612B9B68CA8}" destId="{D11345D9-37BE-42D3-A27B-44606FC2DAD8}" srcOrd="6" destOrd="0" presId="urn:microsoft.com/office/officeart/2005/8/layout/radial6"/>
    <dgm:cxn modelId="{DC6F899F-E0FB-4904-8328-842E8DD00A2E}" type="presParOf" srcId="{27F84BBE-1839-4C4C-9103-C612B9B68CA8}" destId="{D6C8B8E4-2ACD-4A75-9C3A-3FEB07F215A7}" srcOrd="7" destOrd="0" presId="urn:microsoft.com/office/officeart/2005/8/layout/radial6"/>
    <dgm:cxn modelId="{9620B865-265B-485F-8E84-EF322C6BAB57}" type="presParOf" srcId="{27F84BBE-1839-4C4C-9103-C612B9B68CA8}" destId="{822F3641-81B8-4CCB-A64B-AC1AA1A6FDAF}" srcOrd="8" destOrd="0" presId="urn:microsoft.com/office/officeart/2005/8/layout/radial6"/>
    <dgm:cxn modelId="{F7B0899F-8B74-4F60-89D7-329B05846978}" type="presParOf" srcId="{27F84BBE-1839-4C4C-9103-C612B9B68CA8}" destId="{D2121255-896B-4233-A77C-68D603A0D942}" srcOrd="9" destOrd="0" presId="urn:microsoft.com/office/officeart/2005/8/layout/radial6"/>
    <dgm:cxn modelId="{6C50951C-FB57-4795-B6E1-9F69F0936AC6}" type="presParOf" srcId="{27F84BBE-1839-4C4C-9103-C612B9B68CA8}" destId="{EEFECFAA-A06E-4199-BD09-C5F147AE01A7}" srcOrd="10" destOrd="0" presId="urn:microsoft.com/office/officeart/2005/8/layout/radial6"/>
    <dgm:cxn modelId="{24F07BD0-D85E-4C86-8A85-D3C3B0350977}" type="presParOf" srcId="{27F84BBE-1839-4C4C-9103-C612B9B68CA8}" destId="{B568F26F-6986-4DF9-B754-F55CB5E0C3D8}" srcOrd="11" destOrd="0" presId="urn:microsoft.com/office/officeart/2005/8/layout/radial6"/>
    <dgm:cxn modelId="{A7655CCB-29D6-4D4A-83E6-631D43D0235B}" type="presParOf" srcId="{27F84BBE-1839-4C4C-9103-C612B9B68CA8}" destId="{F2801F85-F124-42D6-9547-DA52A5135601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2801F85-F124-42D6-9547-DA52A5135601}">
      <dsp:nvSpPr>
        <dsp:cNvPr id="0" name=""/>
        <dsp:cNvSpPr/>
      </dsp:nvSpPr>
      <dsp:spPr>
        <a:xfrm>
          <a:off x="2519045" y="522764"/>
          <a:ext cx="3480433" cy="3480433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21255-896B-4233-A77C-68D603A0D942}">
      <dsp:nvSpPr>
        <dsp:cNvPr id="0" name=""/>
        <dsp:cNvSpPr/>
      </dsp:nvSpPr>
      <dsp:spPr>
        <a:xfrm>
          <a:off x="2519045" y="522764"/>
          <a:ext cx="3480433" cy="3480433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345D9-37BE-42D3-A27B-44606FC2DAD8}">
      <dsp:nvSpPr>
        <dsp:cNvPr id="0" name=""/>
        <dsp:cNvSpPr/>
      </dsp:nvSpPr>
      <dsp:spPr>
        <a:xfrm>
          <a:off x="2519045" y="522764"/>
          <a:ext cx="3480433" cy="3480433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886FD-CD0E-4D80-B44F-A203BEFEAE9E}">
      <dsp:nvSpPr>
        <dsp:cNvPr id="0" name=""/>
        <dsp:cNvSpPr/>
      </dsp:nvSpPr>
      <dsp:spPr>
        <a:xfrm>
          <a:off x="2519045" y="522764"/>
          <a:ext cx="3480433" cy="3480433"/>
        </a:xfrm>
        <a:prstGeom prst="blockArc">
          <a:avLst>
            <a:gd name="adj1" fmla="val 16200000"/>
            <a:gd name="adj2" fmla="val 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CD109-1E1A-4A46-B830-72E2535DF2E2}">
      <dsp:nvSpPr>
        <dsp:cNvPr id="0" name=""/>
        <dsp:cNvSpPr/>
      </dsp:nvSpPr>
      <dsp:spPr>
        <a:xfrm>
          <a:off x="3457531" y="1461250"/>
          <a:ext cx="1603462" cy="16034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Jenkins</a:t>
          </a:r>
          <a:endParaRPr lang="en-US" sz="2400" kern="1200" dirty="0"/>
        </a:p>
      </dsp:txBody>
      <dsp:txXfrm>
        <a:off x="3457531" y="1461250"/>
        <a:ext cx="1603462" cy="1603462"/>
      </dsp:txXfrm>
    </dsp:sp>
    <dsp:sp modelId="{5B52BF7E-8AC0-4C22-8D66-B5E6C047D8CB}">
      <dsp:nvSpPr>
        <dsp:cNvPr id="0" name=""/>
        <dsp:cNvSpPr/>
      </dsp:nvSpPr>
      <dsp:spPr>
        <a:xfrm>
          <a:off x="3698050" y="1960"/>
          <a:ext cx="1122423" cy="11224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Update code</a:t>
          </a:r>
          <a:endParaRPr lang="en-US" sz="1500" b="1" kern="1200" dirty="0"/>
        </a:p>
      </dsp:txBody>
      <dsp:txXfrm>
        <a:off x="3698050" y="1960"/>
        <a:ext cx="1122423" cy="1122423"/>
      </dsp:txXfrm>
    </dsp:sp>
    <dsp:sp modelId="{78C592B6-561D-4044-8126-A23F8B2B7C86}">
      <dsp:nvSpPr>
        <dsp:cNvPr id="0" name=""/>
        <dsp:cNvSpPr/>
      </dsp:nvSpPr>
      <dsp:spPr>
        <a:xfrm>
          <a:off x="5397860" y="1701769"/>
          <a:ext cx="1122423" cy="11224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Push to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Git</a:t>
          </a:r>
          <a:endParaRPr lang="en-US" sz="1500" b="1" kern="1200" dirty="0"/>
        </a:p>
      </dsp:txBody>
      <dsp:txXfrm>
        <a:off x="5397860" y="1701769"/>
        <a:ext cx="1122423" cy="1122423"/>
      </dsp:txXfrm>
    </dsp:sp>
    <dsp:sp modelId="{D6C8B8E4-2ACD-4A75-9C3A-3FEB07F215A7}">
      <dsp:nvSpPr>
        <dsp:cNvPr id="0" name=""/>
        <dsp:cNvSpPr/>
      </dsp:nvSpPr>
      <dsp:spPr>
        <a:xfrm>
          <a:off x="3698050" y="3401579"/>
          <a:ext cx="1122423" cy="11224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Gerrit</a:t>
          </a:r>
          <a:r>
            <a:rPr lang="en-US" sz="1500" b="1" kern="1200" dirty="0" smtClean="0"/>
            <a:t> code review</a:t>
          </a:r>
          <a:endParaRPr lang="en-US" sz="1500" b="1" kern="1200" dirty="0"/>
        </a:p>
      </dsp:txBody>
      <dsp:txXfrm>
        <a:off x="3698050" y="3401579"/>
        <a:ext cx="1122423" cy="1122423"/>
      </dsp:txXfrm>
    </dsp:sp>
    <dsp:sp modelId="{EEFECFAA-A06E-4199-BD09-C5F147AE01A7}">
      <dsp:nvSpPr>
        <dsp:cNvPr id="0" name=""/>
        <dsp:cNvSpPr/>
      </dsp:nvSpPr>
      <dsp:spPr>
        <a:xfrm>
          <a:off x="1998241" y="1701769"/>
          <a:ext cx="1122423" cy="11224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CI Pipeline</a:t>
          </a:r>
        </a:p>
      </dsp:txBody>
      <dsp:txXfrm>
        <a:off x="1998241" y="1701769"/>
        <a:ext cx="1122423" cy="1122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C845B912-2D2A-4CCA-9EFA-3F7D9E0842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83796317-A9CA-4406-993F-C66719932FE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28A8259B-4829-454B-A51B-7ABAF71C6B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114300"/>
            <a:ext cx="2103437" cy="6011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1463" y="114300"/>
            <a:ext cx="6159500" cy="60118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B0AE1CCD-595F-4FC7-9E0E-C5080E5911D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DF9E0048-C430-4F7A-A5E4-CE1ED5B232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AF6C32A0-A49C-4294-992A-0D94353489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A35B0ED2-A3DB-43E9-9274-1F67E99F202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1524000"/>
            <a:ext cx="41830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1213" y="1524000"/>
            <a:ext cx="41830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2B443405-C85E-4689-8A8F-3B57BEA7256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27D93546-EAA1-4E12-A951-51F7FA51346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916D6666-DC55-4DCD-BE03-73DDDA20A66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2263" y="114300"/>
            <a:ext cx="2132012" cy="59356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1463" y="114300"/>
            <a:ext cx="6248400" cy="59356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264F06E1-A694-4E20-9AE2-6F83108337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3D646639-BCFC-48CA-8981-98227BC38C7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C1E08ABE-10BD-410C-B101-C65BB3B55C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5EC75B83-65E0-4456-960C-B61D65556A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2263" y="114300"/>
            <a:ext cx="2132012" cy="59356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1463" y="114300"/>
            <a:ext cx="6248400" cy="59356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D00B6C6F-A491-45FC-97B5-9D369B9DCC2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3" y="114300"/>
            <a:ext cx="7239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85750" y="1524000"/>
            <a:ext cx="8518525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946AF6D0-36E3-41CD-A81E-79A515A587E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3" y="114300"/>
            <a:ext cx="7239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85750" y="1524000"/>
            <a:ext cx="8518525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62000" y="304800"/>
            <a:ext cx="8153400" cy="5827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6B206B5-DE84-44D7-8001-75430D2686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D162F2C-D2F5-4306-B921-5BEB23780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47225BC-3F5A-4C0F-B779-2EBA3CA21A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1485900"/>
            <a:ext cx="41830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1213" y="1485900"/>
            <a:ext cx="41830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7CAEE8C-78B8-4C8E-8184-D0BD23B2A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5A79E9C-6671-4753-BA03-8C0C46E3B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F5C3873A-FFA5-49D0-981B-15D579EE9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AA06B423-0C9B-4DDC-B60A-CC558F74A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A824B107-11DD-4650-95DE-D2F7E25A4F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AAB7485D-3E87-42E3-A4D3-B30459410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E8831D7-981B-47CE-AFB0-EE8BE233E4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2263" y="114300"/>
            <a:ext cx="2132012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1463" y="114300"/>
            <a:ext cx="624840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C925023-456D-42AC-B677-E68C569E0A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F469E25C-4CA4-412B-9161-C5653C128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AEE0C1B7-E88E-46AB-99C3-56190CC53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DA5E2CEE-63B1-452B-8FEB-63A35E010B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DDAF4C1-11D2-4DF7-A1B0-7AD5551E67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BBDE367-8BBE-47C9-8B6A-ACC340DE33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F4A4C5FA-18B7-47F8-8AE6-1ABF8E9D17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323E1CC-F7D7-47F7-9009-2150BA2C1F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2A29B44-9B67-45E4-8042-57D47B18F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F3A33DA-2ABF-4FCA-97EC-85BE68177F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AC9FD35F-9F3C-48D2-BDBF-EAB32F0AA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114300"/>
            <a:ext cx="2103437" cy="6011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1463" y="114300"/>
            <a:ext cx="6159500" cy="60118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AD916D4-57ED-4E47-B0CE-CB983500B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A6D9CC68-47DE-4FB7-BBFC-AB9714CCFF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4166F1D-5163-4A31-951A-E364AAB81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48751B3-D621-4EBF-9FEF-CC47AEF61C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A97136F0-9621-466F-82A5-F109FBD04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1524000"/>
            <a:ext cx="41830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1213" y="1524000"/>
            <a:ext cx="41830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DF63530-E808-4137-B871-933FE3F46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4408C01-78F2-4B07-AE55-80BCFD1CC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00A7414-5C5E-4648-A20E-9DDCB2A506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8213614-3FEB-4F95-BC3C-3CE6A789D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2D9D842C-AEB9-431C-96A0-64EFBD24F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4407037-650C-4503-82B6-24D04BFD8F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1455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19125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DF38811-8846-42DF-BD35-8262A9AE5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E485430-3B0D-483E-88B5-052C08EE2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F3EA2323-9FE5-4FA8-B315-8672B9DDBC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9371F1E-BF6D-44D3-8970-B7CDF6CEB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1524000"/>
            <a:ext cx="41830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1213" y="1524000"/>
            <a:ext cx="41830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E981E02-CD77-4846-8035-2C5ED7264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6728B5B7-C23B-4255-9348-4933D1DF7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5BD7738F-5A85-46C8-A124-9982133C3C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A7AF016F-FC11-4A14-80EA-13348584D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F152712-9870-4833-8AD6-249B9FCE9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9774B54-90B3-4F74-B894-8F4A305406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C83917B-BCA3-4647-B30C-781542278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2263" y="114300"/>
            <a:ext cx="2132012" cy="59356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1463" y="114300"/>
            <a:ext cx="6248400" cy="59356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06E9716C-DD0D-44FA-B966-72253682E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3" y="114300"/>
            <a:ext cx="7239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85750" y="1524000"/>
            <a:ext cx="8518525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0FB87B1-F05A-43E1-A559-E62A4552B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04FACB21-F895-4E4A-BFEE-F8820279FE7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BC78001C-F817-447A-8F33-6552BE00FC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4EE5B9C8-553A-45D9-A4AF-6632E8D97B3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1524000"/>
            <a:ext cx="41830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1213" y="1524000"/>
            <a:ext cx="418306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81D91DFE-249C-42EC-B64C-2F962CF0368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930C0485-2B29-4192-8122-17A8C2515C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F1F7ECD6-F579-4778-B3BB-2B832DCCC70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423F591F-638E-412F-ADC5-CAE5032BC0B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0832DD30-B1F0-413E-9517-6E39AB30CB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47348FCB-992C-4D3B-8012-A89FBEE1CB2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D4FBF2D3-9037-418B-946E-D88093276E0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2263" y="114300"/>
            <a:ext cx="2132012" cy="59356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1463" y="114300"/>
            <a:ext cx="6248400" cy="59356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FD0ADD0F-B251-4CA4-9E89-F47D03FFDF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3" y="114300"/>
            <a:ext cx="7239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85750" y="1524000"/>
            <a:ext cx="8518525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31474FDB-B178-4338-A85A-5F63162D78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4ABC3B4F-62ED-4D82-9BD7-8CAAAEDB275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F1CB162D-289C-467B-A61B-29D5B43EA1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C75A36A2-1336-4390-ACBC-57780272AE7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7DD5D41B-F400-40D2-A3FD-8C8399EB34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E5321EE8-B069-4772-B003-8C645391235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01611564-6FFF-4267-B7B7-AAFB62A06C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35EFCA48-B2B8-46DB-91AF-16AC773290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476375"/>
            <a:ext cx="85185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71463" y="114300"/>
            <a:ext cx="7239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610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8378825" y="222250"/>
            <a:ext cx="536575" cy="539750"/>
            <a:chOff x="1633" y="1249"/>
            <a:chExt cx="2614" cy="2614"/>
          </a:xfrm>
        </p:grpSpPr>
        <p:sp>
          <p:nvSpPr>
            <p:cNvPr id="2" name="Freeform 5"/>
            <p:cNvSpPr>
              <a:spLocks/>
            </p:cNvSpPr>
            <p:nvPr/>
          </p:nvSpPr>
          <p:spPr bwMode="auto">
            <a:xfrm>
              <a:off x="1757" y="1372"/>
              <a:ext cx="2367" cy="2368"/>
            </a:xfrm>
            <a:custGeom>
              <a:avLst/>
              <a:gdLst/>
              <a:ahLst/>
              <a:cxnLst>
                <a:cxn ang="0">
                  <a:pos x="2613" y="14"/>
                </a:cxn>
                <a:cxn ang="0">
                  <a:pos x="2906" y="62"/>
                </a:cxn>
                <a:cxn ang="0">
                  <a:pos x="3184" y="145"/>
                </a:cxn>
                <a:cxn ang="0">
                  <a:pos x="3449" y="261"/>
                </a:cxn>
                <a:cxn ang="0">
                  <a:pos x="3695" y="406"/>
                </a:cxn>
                <a:cxn ang="0">
                  <a:pos x="3921" y="580"/>
                </a:cxn>
                <a:cxn ang="0">
                  <a:pos x="4125" y="778"/>
                </a:cxn>
                <a:cxn ang="0">
                  <a:pos x="4303" y="999"/>
                </a:cxn>
                <a:cxn ang="0">
                  <a:pos x="4454" y="1242"/>
                </a:cxn>
                <a:cxn ang="0">
                  <a:pos x="4576" y="1503"/>
                </a:cxn>
                <a:cxn ang="0">
                  <a:pos x="4666" y="1779"/>
                </a:cxn>
                <a:cxn ang="0">
                  <a:pos x="4721" y="2069"/>
                </a:cxn>
                <a:cxn ang="0">
                  <a:pos x="4740" y="2371"/>
                </a:cxn>
                <a:cxn ang="0">
                  <a:pos x="4721" y="2673"/>
                </a:cxn>
                <a:cxn ang="0">
                  <a:pos x="4666" y="2963"/>
                </a:cxn>
                <a:cxn ang="0">
                  <a:pos x="4576" y="3240"/>
                </a:cxn>
                <a:cxn ang="0">
                  <a:pos x="4454" y="3500"/>
                </a:cxn>
                <a:cxn ang="0">
                  <a:pos x="4303" y="3743"/>
                </a:cxn>
                <a:cxn ang="0">
                  <a:pos x="4125" y="3964"/>
                </a:cxn>
                <a:cxn ang="0">
                  <a:pos x="3921" y="4163"/>
                </a:cxn>
                <a:cxn ang="0">
                  <a:pos x="3695" y="4337"/>
                </a:cxn>
                <a:cxn ang="0">
                  <a:pos x="3449" y="4482"/>
                </a:cxn>
                <a:cxn ang="0">
                  <a:pos x="3184" y="4597"/>
                </a:cxn>
                <a:cxn ang="0">
                  <a:pos x="2906" y="4680"/>
                </a:cxn>
                <a:cxn ang="0">
                  <a:pos x="2613" y="4728"/>
                </a:cxn>
                <a:cxn ang="0">
                  <a:pos x="2309" y="4740"/>
                </a:cxn>
                <a:cxn ang="0">
                  <a:pos x="2009" y="4713"/>
                </a:cxn>
                <a:cxn ang="0">
                  <a:pos x="1721" y="4651"/>
                </a:cxn>
                <a:cxn ang="0">
                  <a:pos x="1448" y="4554"/>
                </a:cxn>
                <a:cxn ang="0">
                  <a:pos x="1191" y="4426"/>
                </a:cxn>
                <a:cxn ang="0">
                  <a:pos x="953" y="4270"/>
                </a:cxn>
                <a:cxn ang="0">
                  <a:pos x="735" y="4087"/>
                </a:cxn>
                <a:cxn ang="0">
                  <a:pos x="542" y="3878"/>
                </a:cxn>
                <a:cxn ang="0">
                  <a:pos x="375" y="3648"/>
                </a:cxn>
                <a:cxn ang="0">
                  <a:pos x="234" y="3399"/>
                </a:cxn>
                <a:cxn ang="0">
                  <a:pos x="125" y="3132"/>
                </a:cxn>
                <a:cxn ang="0">
                  <a:pos x="49" y="2848"/>
                </a:cxn>
                <a:cxn ang="0">
                  <a:pos x="7" y="2553"/>
                </a:cxn>
                <a:cxn ang="0">
                  <a:pos x="4" y="2249"/>
                </a:cxn>
                <a:cxn ang="0">
                  <a:pos x="37" y="1952"/>
                </a:cxn>
                <a:cxn ang="0">
                  <a:pos x="107" y="1667"/>
                </a:cxn>
                <a:cxn ang="0">
                  <a:pos x="210" y="1397"/>
                </a:cxn>
                <a:cxn ang="0">
                  <a:pos x="344" y="1143"/>
                </a:cxn>
                <a:cxn ang="0">
                  <a:pos x="506" y="908"/>
                </a:cxn>
                <a:cxn ang="0">
                  <a:pos x="695" y="696"/>
                </a:cxn>
                <a:cxn ang="0">
                  <a:pos x="908" y="507"/>
                </a:cxn>
                <a:cxn ang="0">
                  <a:pos x="1142" y="345"/>
                </a:cxn>
                <a:cxn ang="0">
                  <a:pos x="1395" y="211"/>
                </a:cxn>
                <a:cxn ang="0">
                  <a:pos x="1666" y="109"/>
                </a:cxn>
                <a:cxn ang="0">
                  <a:pos x="1951" y="38"/>
                </a:cxn>
                <a:cxn ang="0">
                  <a:pos x="2249" y="5"/>
                </a:cxn>
              </a:cxnLst>
              <a:rect l="0" t="0" r="r" b="b"/>
              <a:pathLst>
                <a:path w="4740" h="4741">
                  <a:moveTo>
                    <a:pt x="2370" y="0"/>
                  </a:moveTo>
                  <a:lnTo>
                    <a:pt x="2431" y="3"/>
                  </a:lnTo>
                  <a:lnTo>
                    <a:pt x="2492" y="5"/>
                  </a:lnTo>
                  <a:lnTo>
                    <a:pt x="2553" y="8"/>
                  </a:lnTo>
                  <a:lnTo>
                    <a:pt x="2613" y="14"/>
                  </a:lnTo>
                  <a:lnTo>
                    <a:pt x="2672" y="21"/>
                  </a:lnTo>
                  <a:lnTo>
                    <a:pt x="2731" y="29"/>
                  </a:lnTo>
                  <a:lnTo>
                    <a:pt x="2789" y="38"/>
                  </a:lnTo>
                  <a:lnTo>
                    <a:pt x="2848" y="50"/>
                  </a:lnTo>
                  <a:lnTo>
                    <a:pt x="2906" y="62"/>
                  </a:lnTo>
                  <a:lnTo>
                    <a:pt x="2962" y="76"/>
                  </a:lnTo>
                  <a:lnTo>
                    <a:pt x="3019" y="91"/>
                  </a:lnTo>
                  <a:lnTo>
                    <a:pt x="3075" y="109"/>
                  </a:lnTo>
                  <a:lnTo>
                    <a:pt x="3130" y="126"/>
                  </a:lnTo>
                  <a:lnTo>
                    <a:pt x="3184" y="145"/>
                  </a:lnTo>
                  <a:lnTo>
                    <a:pt x="3239" y="166"/>
                  </a:lnTo>
                  <a:lnTo>
                    <a:pt x="3293" y="188"/>
                  </a:lnTo>
                  <a:lnTo>
                    <a:pt x="3346" y="211"/>
                  </a:lnTo>
                  <a:lnTo>
                    <a:pt x="3398" y="235"/>
                  </a:lnTo>
                  <a:lnTo>
                    <a:pt x="3449" y="261"/>
                  </a:lnTo>
                  <a:lnTo>
                    <a:pt x="3500" y="287"/>
                  </a:lnTo>
                  <a:lnTo>
                    <a:pt x="3550" y="316"/>
                  </a:lnTo>
                  <a:lnTo>
                    <a:pt x="3599" y="345"/>
                  </a:lnTo>
                  <a:lnTo>
                    <a:pt x="3648" y="375"/>
                  </a:lnTo>
                  <a:lnTo>
                    <a:pt x="3695" y="406"/>
                  </a:lnTo>
                  <a:lnTo>
                    <a:pt x="3742" y="439"/>
                  </a:lnTo>
                  <a:lnTo>
                    <a:pt x="3788" y="473"/>
                  </a:lnTo>
                  <a:lnTo>
                    <a:pt x="3833" y="507"/>
                  </a:lnTo>
                  <a:lnTo>
                    <a:pt x="3878" y="543"/>
                  </a:lnTo>
                  <a:lnTo>
                    <a:pt x="3921" y="580"/>
                  </a:lnTo>
                  <a:lnTo>
                    <a:pt x="3963" y="618"/>
                  </a:lnTo>
                  <a:lnTo>
                    <a:pt x="4005" y="656"/>
                  </a:lnTo>
                  <a:lnTo>
                    <a:pt x="4046" y="696"/>
                  </a:lnTo>
                  <a:lnTo>
                    <a:pt x="4085" y="736"/>
                  </a:lnTo>
                  <a:lnTo>
                    <a:pt x="4125" y="778"/>
                  </a:lnTo>
                  <a:lnTo>
                    <a:pt x="4163" y="820"/>
                  </a:lnTo>
                  <a:lnTo>
                    <a:pt x="4198" y="864"/>
                  </a:lnTo>
                  <a:lnTo>
                    <a:pt x="4234" y="908"/>
                  </a:lnTo>
                  <a:lnTo>
                    <a:pt x="4270" y="954"/>
                  </a:lnTo>
                  <a:lnTo>
                    <a:pt x="4303" y="999"/>
                  </a:lnTo>
                  <a:lnTo>
                    <a:pt x="4335" y="1046"/>
                  </a:lnTo>
                  <a:lnTo>
                    <a:pt x="4367" y="1095"/>
                  </a:lnTo>
                  <a:lnTo>
                    <a:pt x="4396" y="1143"/>
                  </a:lnTo>
                  <a:lnTo>
                    <a:pt x="4426" y="1191"/>
                  </a:lnTo>
                  <a:lnTo>
                    <a:pt x="4454" y="1242"/>
                  </a:lnTo>
                  <a:lnTo>
                    <a:pt x="4481" y="1293"/>
                  </a:lnTo>
                  <a:lnTo>
                    <a:pt x="4506" y="1344"/>
                  </a:lnTo>
                  <a:lnTo>
                    <a:pt x="4531" y="1397"/>
                  </a:lnTo>
                  <a:lnTo>
                    <a:pt x="4554" y="1450"/>
                  </a:lnTo>
                  <a:lnTo>
                    <a:pt x="4576" y="1503"/>
                  </a:lnTo>
                  <a:lnTo>
                    <a:pt x="4596" y="1557"/>
                  </a:lnTo>
                  <a:lnTo>
                    <a:pt x="4615" y="1611"/>
                  </a:lnTo>
                  <a:lnTo>
                    <a:pt x="4634" y="1667"/>
                  </a:lnTo>
                  <a:lnTo>
                    <a:pt x="4650" y="1723"/>
                  </a:lnTo>
                  <a:lnTo>
                    <a:pt x="4666" y="1779"/>
                  </a:lnTo>
                  <a:lnTo>
                    <a:pt x="4680" y="1837"/>
                  </a:lnTo>
                  <a:lnTo>
                    <a:pt x="4693" y="1894"/>
                  </a:lnTo>
                  <a:lnTo>
                    <a:pt x="4703" y="1952"/>
                  </a:lnTo>
                  <a:lnTo>
                    <a:pt x="4713" y="2011"/>
                  </a:lnTo>
                  <a:lnTo>
                    <a:pt x="4721" y="2069"/>
                  </a:lnTo>
                  <a:lnTo>
                    <a:pt x="4728" y="2129"/>
                  </a:lnTo>
                  <a:lnTo>
                    <a:pt x="4733" y="2189"/>
                  </a:lnTo>
                  <a:lnTo>
                    <a:pt x="4737" y="2249"/>
                  </a:lnTo>
                  <a:lnTo>
                    <a:pt x="4740" y="2310"/>
                  </a:lnTo>
                  <a:lnTo>
                    <a:pt x="4740" y="2371"/>
                  </a:lnTo>
                  <a:lnTo>
                    <a:pt x="4740" y="2432"/>
                  </a:lnTo>
                  <a:lnTo>
                    <a:pt x="4737" y="2493"/>
                  </a:lnTo>
                  <a:lnTo>
                    <a:pt x="4733" y="2553"/>
                  </a:lnTo>
                  <a:lnTo>
                    <a:pt x="4728" y="2613"/>
                  </a:lnTo>
                  <a:lnTo>
                    <a:pt x="4721" y="2673"/>
                  </a:lnTo>
                  <a:lnTo>
                    <a:pt x="4713" y="2732"/>
                  </a:lnTo>
                  <a:lnTo>
                    <a:pt x="4703" y="2790"/>
                  </a:lnTo>
                  <a:lnTo>
                    <a:pt x="4693" y="2848"/>
                  </a:lnTo>
                  <a:lnTo>
                    <a:pt x="4680" y="2906"/>
                  </a:lnTo>
                  <a:lnTo>
                    <a:pt x="4666" y="2963"/>
                  </a:lnTo>
                  <a:lnTo>
                    <a:pt x="4650" y="3020"/>
                  </a:lnTo>
                  <a:lnTo>
                    <a:pt x="4634" y="3075"/>
                  </a:lnTo>
                  <a:lnTo>
                    <a:pt x="4615" y="3132"/>
                  </a:lnTo>
                  <a:lnTo>
                    <a:pt x="4596" y="3186"/>
                  </a:lnTo>
                  <a:lnTo>
                    <a:pt x="4576" y="3240"/>
                  </a:lnTo>
                  <a:lnTo>
                    <a:pt x="4554" y="3293"/>
                  </a:lnTo>
                  <a:lnTo>
                    <a:pt x="4531" y="3346"/>
                  </a:lnTo>
                  <a:lnTo>
                    <a:pt x="4506" y="3399"/>
                  </a:lnTo>
                  <a:lnTo>
                    <a:pt x="4481" y="3449"/>
                  </a:lnTo>
                  <a:lnTo>
                    <a:pt x="4454" y="3500"/>
                  </a:lnTo>
                  <a:lnTo>
                    <a:pt x="4426" y="3551"/>
                  </a:lnTo>
                  <a:lnTo>
                    <a:pt x="4396" y="3599"/>
                  </a:lnTo>
                  <a:lnTo>
                    <a:pt x="4367" y="3648"/>
                  </a:lnTo>
                  <a:lnTo>
                    <a:pt x="4335" y="3696"/>
                  </a:lnTo>
                  <a:lnTo>
                    <a:pt x="4303" y="3743"/>
                  </a:lnTo>
                  <a:lnTo>
                    <a:pt x="4270" y="3788"/>
                  </a:lnTo>
                  <a:lnTo>
                    <a:pt x="4234" y="3834"/>
                  </a:lnTo>
                  <a:lnTo>
                    <a:pt x="4198" y="3878"/>
                  </a:lnTo>
                  <a:lnTo>
                    <a:pt x="4163" y="3922"/>
                  </a:lnTo>
                  <a:lnTo>
                    <a:pt x="4125" y="3964"/>
                  </a:lnTo>
                  <a:lnTo>
                    <a:pt x="4085" y="4006"/>
                  </a:lnTo>
                  <a:lnTo>
                    <a:pt x="4046" y="4046"/>
                  </a:lnTo>
                  <a:lnTo>
                    <a:pt x="4005" y="4087"/>
                  </a:lnTo>
                  <a:lnTo>
                    <a:pt x="3963" y="4125"/>
                  </a:lnTo>
                  <a:lnTo>
                    <a:pt x="3921" y="4163"/>
                  </a:lnTo>
                  <a:lnTo>
                    <a:pt x="3878" y="4199"/>
                  </a:lnTo>
                  <a:lnTo>
                    <a:pt x="3833" y="4235"/>
                  </a:lnTo>
                  <a:lnTo>
                    <a:pt x="3788" y="4270"/>
                  </a:lnTo>
                  <a:lnTo>
                    <a:pt x="3742" y="4303"/>
                  </a:lnTo>
                  <a:lnTo>
                    <a:pt x="3695" y="4337"/>
                  </a:lnTo>
                  <a:lnTo>
                    <a:pt x="3648" y="4368"/>
                  </a:lnTo>
                  <a:lnTo>
                    <a:pt x="3599" y="4398"/>
                  </a:lnTo>
                  <a:lnTo>
                    <a:pt x="3550" y="4426"/>
                  </a:lnTo>
                  <a:lnTo>
                    <a:pt x="3500" y="4455"/>
                  </a:lnTo>
                  <a:lnTo>
                    <a:pt x="3449" y="4482"/>
                  </a:lnTo>
                  <a:lnTo>
                    <a:pt x="3398" y="4507"/>
                  </a:lnTo>
                  <a:lnTo>
                    <a:pt x="3346" y="4531"/>
                  </a:lnTo>
                  <a:lnTo>
                    <a:pt x="3293" y="4554"/>
                  </a:lnTo>
                  <a:lnTo>
                    <a:pt x="3239" y="4576"/>
                  </a:lnTo>
                  <a:lnTo>
                    <a:pt x="3184" y="4597"/>
                  </a:lnTo>
                  <a:lnTo>
                    <a:pt x="3130" y="4616"/>
                  </a:lnTo>
                  <a:lnTo>
                    <a:pt x="3075" y="4634"/>
                  </a:lnTo>
                  <a:lnTo>
                    <a:pt x="3019" y="4651"/>
                  </a:lnTo>
                  <a:lnTo>
                    <a:pt x="2962" y="4666"/>
                  </a:lnTo>
                  <a:lnTo>
                    <a:pt x="2906" y="4680"/>
                  </a:lnTo>
                  <a:lnTo>
                    <a:pt x="2848" y="4693"/>
                  </a:lnTo>
                  <a:lnTo>
                    <a:pt x="2789" y="4704"/>
                  </a:lnTo>
                  <a:lnTo>
                    <a:pt x="2731" y="4713"/>
                  </a:lnTo>
                  <a:lnTo>
                    <a:pt x="2672" y="4721"/>
                  </a:lnTo>
                  <a:lnTo>
                    <a:pt x="2613" y="4728"/>
                  </a:lnTo>
                  <a:lnTo>
                    <a:pt x="2553" y="4734"/>
                  </a:lnTo>
                  <a:lnTo>
                    <a:pt x="2492" y="4737"/>
                  </a:lnTo>
                  <a:lnTo>
                    <a:pt x="2431" y="4740"/>
                  </a:lnTo>
                  <a:lnTo>
                    <a:pt x="2370" y="4741"/>
                  </a:lnTo>
                  <a:lnTo>
                    <a:pt x="2309" y="4740"/>
                  </a:lnTo>
                  <a:lnTo>
                    <a:pt x="2249" y="4737"/>
                  </a:lnTo>
                  <a:lnTo>
                    <a:pt x="2188" y="4734"/>
                  </a:lnTo>
                  <a:lnTo>
                    <a:pt x="2128" y="4728"/>
                  </a:lnTo>
                  <a:lnTo>
                    <a:pt x="2068" y="4721"/>
                  </a:lnTo>
                  <a:lnTo>
                    <a:pt x="2009" y="4713"/>
                  </a:lnTo>
                  <a:lnTo>
                    <a:pt x="1951" y="4704"/>
                  </a:lnTo>
                  <a:lnTo>
                    <a:pt x="1893" y="4693"/>
                  </a:lnTo>
                  <a:lnTo>
                    <a:pt x="1835" y="4680"/>
                  </a:lnTo>
                  <a:lnTo>
                    <a:pt x="1778" y="4666"/>
                  </a:lnTo>
                  <a:lnTo>
                    <a:pt x="1721" y="4651"/>
                  </a:lnTo>
                  <a:lnTo>
                    <a:pt x="1666" y="4634"/>
                  </a:lnTo>
                  <a:lnTo>
                    <a:pt x="1611" y="4616"/>
                  </a:lnTo>
                  <a:lnTo>
                    <a:pt x="1556" y="4597"/>
                  </a:lnTo>
                  <a:lnTo>
                    <a:pt x="1501" y="4576"/>
                  </a:lnTo>
                  <a:lnTo>
                    <a:pt x="1448" y="4554"/>
                  </a:lnTo>
                  <a:lnTo>
                    <a:pt x="1395" y="4531"/>
                  </a:lnTo>
                  <a:lnTo>
                    <a:pt x="1344" y="4507"/>
                  </a:lnTo>
                  <a:lnTo>
                    <a:pt x="1292" y="4482"/>
                  </a:lnTo>
                  <a:lnTo>
                    <a:pt x="1241" y="4455"/>
                  </a:lnTo>
                  <a:lnTo>
                    <a:pt x="1191" y="4426"/>
                  </a:lnTo>
                  <a:lnTo>
                    <a:pt x="1142" y="4398"/>
                  </a:lnTo>
                  <a:lnTo>
                    <a:pt x="1094" y="4368"/>
                  </a:lnTo>
                  <a:lnTo>
                    <a:pt x="1045" y="4337"/>
                  </a:lnTo>
                  <a:lnTo>
                    <a:pt x="999" y="4303"/>
                  </a:lnTo>
                  <a:lnTo>
                    <a:pt x="953" y="4270"/>
                  </a:lnTo>
                  <a:lnTo>
                    <a:pt x="908" y="4235"/>
                  </a:lnTo>
                  <a:lnTo>
                    <a:pt x="863" y="4199"/>
                  </a:lnTo>
                  <a:lnTo>
                    <a:pt x="819" y="4163"/>
                  </a:lnTo>
                  <a:lnTo>
                    <a:pt x="777" y="4125"/>
                  </a:lnTo>
                  <a:lnTo>
                    <a:pt x="735" y="4087"/>
                  </a:lnTo>
                  <a:lnTo>
                    <a:pt x="695" y="4046"/>
                  </a:lnTo>
                  <a:lnTo>
                    <a:pt x="656" y="4006"/>
                  </a:lnTo>
                  <a:lnTo>
                    <a:pt x="617" y="3964"/>
                  </a:lnTo>
                  <a:lnTo>
                    <a:pt x="579" y="3922"/>
                  </a:lnTo>
                  <a:lnTo>
                    <a:pt x="542" y="3878"/>
                  </a:lnTo>
                  <a:lnTo>
                    <a:pt x="506" y="3834"/>
                  </a:lnTo>
                  <a:lnTo>
                    <a:pt x="471" y="3788"/>
                  </a:lnTo>
                  <a:lnTo>
                    <a:pt x="438" y="3743"/>
                  </a:lnTo>
                  <a:lnTo>
                    <a:pt x="406" y="3696"/>
                  </a:lnTo>
                  <a:lnTo>
                    <a:pt x="375" y="3648"/>
                  </a:lnTo>
                  <a:lnTo>
                    <a:pt x="344" y="3599"/>
                  </a:lnTo>
                  <a:lnTo>
                    <a:pt x="315" y="3551"/>
                  </a:lnTo>
                  <a:lnTo>
                    <a:pt x="287" y="3500"/>
                  </a:lnTo>
                  <a:lnTo>
                    <a:pt x="259" y="3449"/>
                  </a:lnTo>
                  <a:lnTo>
                    <a:pt x="234" y="3399"/>
                  </a:lnTo>
                  <a:lnTo>
                    <a:pt x="210" y="3346"/>
                  </a:lnTo>
                  <a:lnTo>
                    <a:pt x="187" y="3293"/>
                  </a:lnTo>
                  <a:lnTo>
                    <a:pt x="165" y="3240"/>
                  </a:lnTo>
                  <a:lnTo>
                    <a:pt x="144" y="3186"/>
                  </a:lnTo>
                  <a:lnTo>
                    <a:pt x="125" y="3132"/>
                  </a:lnTo>
                  <a:lnTo>
                    <a:pt x="107" y="3075"/>
                  </a:lnTo>
                  <a:lnTo>
                    <a:pt x="90" y="3020"/>
                  </a:lnTo>
                  <a:lnTo>
                    <a:pt x="75" y="2963"/>
                  </a:lnTo>
                  <a:lnTo>
                    <a:pt x="61" y="2906"/>
                  </a:lnTo>
                  <a:lnTo>
                    <a:pt x="49" y="2848"/>
                  </a:lnTo>
                  <a:lnTo>
                    <a:pt x="37" y="2790"/>
                  </a:lnTo>
                  <a:lnTo>
                    <a:pt x="28" y="2732"/>
                  </a:lnTo>
                  <a:lnTo>
                    <a:pt x="20" y="2673"/>
                  </a:lnTo>
                  <a:lnTo>
                    <a:pt x="13" y="2613"/>
                  </a:lnTo>
                  <a:lnTo>
                    <a:pt x="7" y="2553"/>
                  </a:lnTo>
                  <a:lnTo>
                    <a:pt x="4" y="2493"/>
                  </a:lnTo>
                  <a:lnTo>
                    <a:pt x="1" y="2432"/>
                  </a:lnTo>
                  <a:lnTo>
                    <a:pt x="0" y="2371"/>
                  </a:lnTo>
                  <a:lnTo>
                    <a:pt x="1" y="2310"/>
                  </a:lnTo>
                  <a:lnTo>
                    <a:pt x="4" y="2249"/>
                  </a:lnTo>
                  <a:lnTo>
                    <a:pt x="7" y="2189"/>
                  </a:lnTo>
                  <a:lnTo>
                    <a:pt x="13" y="2129"/>
                  </a:lnTo>
                  <a:lnTo>
                    <a:pt x="20" y="2069"/>
                  </a:lnTo>
                  <a:lnTo>
                    <a:pt x="28" y="2011"/>
                  </a:lnTo>
                  <a:lnTo>
                    <a:pt x="37" y="1952"/>
                  </a:lnTo>
                  <a:lnTo>
                    <a:pt x="49" y="1894"/>
                  </a:lnTo>
                  <a:lnTo>
                    <a:pt x="61" y="1837"/>
                  </a:lnTo>
                  <a:lnTo>
                    <a:pt x="75" y="1779"/>
                  </a:lnTo>
                  <a:lnTo>
                    <a:pt x="90" y="1723"/>
                  </a:lnTo>
                  <a:lnTo>
                    <a:pt x="107" y="1667"/>
                  </a:lnTo>
                  <a:lnTo>
                    <a:pt x="125" y="1611"/>
                  </a:lnTo>
                  <a:lnTo>
                    <a:pt x="144" y="1557"/>
                  </a:lnTo>
                  <a:lnTo>
                    <a:pt x="165" y="1503"/>
                  </a:lnTo>
                  <a:lnTo>
                    <a:pt x="187" y="1450"/>
                  </a:lnTo>
                  <a:lnTo>
                    <a:pt x="210" y="1397"/>
                  </a:lnTo>
                  <a:lnTo>
                    <a:pt x="234" y="1344"/>
                  </a:lnTo>
                  <a:lnTo>
                    <a:pt x="259" y="1293"/>
                  </a:lnTo>
                  <a:lnTo>
                    <a:pt x="287" y="1242"/>
                  </a:lnTo>
                  <a:lnTo>
                    <a:pt x="315" y="1191"/>
                  </a:lnTo>
                  <a:lnTo>
                    <a:pt x="344" y="1143"/>
                  </a:lnTo>
                  <a:lnTo>
                    <a:pt x="375" y="1095"/>
                  </a:lnTo>
                  <a:lnTo>
                    <a:pt x="406" y="1046"/>
                  </a:lnTo>
                  <a:lnTo>
                    <a:pt x="438" y="999"/>
                  </a:lnTo>
                  <a:lnTo>
                    <a:pt x="471" y="954"/>
                  </a:lnTo>
                  <a:lnTo>
                    <a:pt x="506" y="908"/>
                  </a:lnTo>
                  <a:lnTo>
                    <a:pt x="542" y="864"/>
                  </a:lnTo>
                  <a:lnTo>
                    <a:pt x="579" y="820"/>
                  </a:lnTo>
                  <a:lnTo>
                    <a:pt x="617" y="778"/>
                  </a:lnTo>
                  <a:lnTo>
                    <a:pt x="656" y="736"/>
                  </a:lnTo>
                  <a:lnTo>
                    <a:pt x="695" y="696"/>
                  </a:lnTo>
                  <a:lnTo>
                    <a:pt x="735" y="656"/>
                  </a:lnTo>
                  <a:lnTo>
                    <a:pt x="777" y="618"/>
                  </a:lnTo>
                  <a:lnTo>
                    <a:pt x="819" y="580"/>
                  </a:lnTo>
                  <a:lnTo>
                    <a:pt x="863" y="543"/>
                  </a:lnTo>
                  <a:lnTo>
                    <a:pt x="908" y="507"/>
                  </a:lnTo>
                  <a:lnTo>
                    <a:pt x="953" y="473"/>
                  </a:lnTo>
                  <a:lnTo>
                    <a:pt x="999" y="439"/>
                  </a:lnTo>
                  <a:lnTo>
                    <a:pt x="1045" y="406"/>
                  </a:lnTo>
                  <a:lnTo>
                    <a:pt x="1094" y="375"/>
                  </a:lnTo>
                  <a:lnTo>
                    <a:pt x="1142" y="345"/>
                  </a:lnTo>
                  <a:lnTo>
                    <a:pt x="1191" y="316"/>
                  </a:lnTo>
                  <a:lnTo>
                    <a:pt x="1241" y="287"/>
                  </a:lnTo>
                  <a:lnTo>
                    <a:pt x="1292" y="261"/>
                  </a:lnTo>
                  <a:lnTo>
                    <a:pt x="1344" y="235"/>
                  </a:lnTo>
                  <a:lnTo>
                    <a:pt x="1395" y="211"/>
                  </a:lnTo>
                  <a:lnTo>
                    <a:pt x="1448" y="188"/>
                  </a:lnTo>
                  <a:lnTo>
                    <a:pt x="1501" y="166"/>
                  </a:lnTo>
                  <a:lnTo>
                    <a:pt x="1556" y="145"/>
                  </a:lnTo>
                  <a:lnTo>
                    <a:pt x="1611" y="126"/>
                  </a:lnTo>
                  <a:lnTo>
                    <a:pt x="1666" y="109"/>
                  </a:lnTo>
                  <a:lnTo>
                    <a:pt x="1721" y="91"/>
                  </a:lnTo>
                  <a:lnTo>
                    <a:pt x="1778" y="76"/>
                  </a:lnTo>
                  <a:lnTo>
                    <a:pt x="1835" y="62"/>
                  </a:lnTo>
                  <a:lnTo>
                    <a:pt x="1893" y="50"/>
                  </a:lnTo>
                  <a:lnTo>
                    <a:pt x="1951" y="38"/>
                  </a:lnTo>
                  <a:lnTo>
                    <a:pt x="2009" y="29"/>
                  </a:lnTo>
                  <a:lnTo>
                    <a:pt x="2068" y="21"/>
                  </a:lnTo>
                  <a:lnTo>
                    <a:pt x="2128" y="14"/>
                  </a:lnTo>
                  <a:lnTo>
                    <a:pt x="2188" y="8"/>
                  </a:lnTo>
                  <a:lnTo>
                    <a:pt x="2249" y="5"/>
                  </a:lnTo>
                  <a:lnTo>
                    <a:pt x="2309" y="3"/>
                  </a:lnTo>
                  <a:lnTo>
                    <a:pt x="2370" y="1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02" name="Freeform 6"/>
            <p:cNvSpPr>
              <a:spLocks noEditPoints="1"/>
            </p:cNvSpPr>
            <p:nvPr/>
          </p:nvSpPr>
          <p:spPr bwMode="auto">
            <a:xfrm>
              <a:off x="1633" y="1249"/>
              <a:ext cx="2614" cy="2614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Arial" charset="0"/>
                <a:ea typeface="+mn-ea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785" r:id="rId13"/>
  </p:sldLayoutIdLst>
  <p:transition>
    <p:fade/>
  </p:transition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+mj-lt"/>
          <a:ea typeface="MS PGothic"/>
          <a:cs typeface="MS PGothic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MS PGothic"/>
          <a:cs typeface="MS PGothic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MS PGothic"/>
          <a:cs typeface="MS PGothic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MS PGothic"/>
          <a:cs typeface="MS PGothic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MS PGothic"/>
          <a:cs typeface="MS PGothic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charset="-128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rgbClr val="0063BE"/>
        </a:buClr>
        <a:defRPr sz="2400" b="1">
          <a:solidFill>
            <a:schemeClr val="tx1"/>
          </a:solidFill>
          <a:latin typeface="+mn-lt"/>
          <a:ea typeface="MS PGothic"/>
          <a:cs typeface="MS PGothic"/>
        </a:defRPr>
      </a:lvl1pPr>
      <a:lvl2pPr marL="522288" indent="-176213" algn="l" rtl="0" eaLnBrk="1" fontAlgn="base" hangingPunct="1">
        <a:spcBef>
          <a:spcPct val="20000"/>
        </a:spcBef>
        <a:spcAft>
          <a:spcPct val="0"/>
        </a:spcAft>
        <a:buClr>
          <a:srgbClr val="0063BE"/>
        </a:buClr>
        <a:buChar char="•"/>
        <a:defRPr sz="2400">
          <a:solidFill>
            <a:srgbClr val="000000"/>
          </a:solidFill>
          <a:latin typeface="+mn-lt"/>
          <a:ea typeface="MS PGothic"/>
          <a:cs typeface="MS PGothic"/>
        </a:defRPr>
      </a:lvl2pPr>
      <a:lvl3pPr marL="795338" indent="-158750" algn="l" rtl="0" eaLnBrk="1" fontAlgn="base" hangingPunct="1">
        <a:spcBef>
          <a:spcPct val="20000"/>
        </a:spcBef>
        <a:spcAft>
          <a:spcPct val="0"/>
        </a:spcAft>
        <a:buClr>
          <a:srgbClr val="0063BE"/>
        </a:buClr>
        <a:buFont typeface="Arial" pitchFamily="34" charset="0"/>
        <a:buChar char="-"/>
        <a:defRPr sz="2000">
          <a:solidFill>
            <a:srgbClr val="000000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476375"/>
            <a:ext cx="85185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71463" y="114300"/>
            <a:ext cx="7239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610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53D0279B-B501-4D34-8D6B-42365968F78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8378825" y="222250"/>
            <a:ext cx="536575" cy="539750"/>
            <a:chOff x="1633" y="1249"/>
            <a:chExt cx="2614" cy="2614"/>
          </a:xfrm>
        </p:grpSpPr>
        <p:sp>
          <p:nvSpPr>
            <p:cNvPr id="2" name="Freeform 5"/>
            <p:cNvSpPr>
              <a:spLocks/>
            </p:cNvSpPr>
            <p:nvPr/>
          </p:nvSpPr>
          <p:spPr bwMode="auto">
            <a:xfrm>
              <a:off x="1757" y="1372"/>
              <a:ext cx="2367" cy="2368"/>
            </a:xfrm>
            <a:custGeom>
              <a:avLst/>
              <a:gdLst/>
              <a:ahLst/>
              <a:cxnLst>
                <a:cxn ang="0">
                  <a:pos x="2613" y="14"/>
                </a:cxn>
                <a:cxn ang="0">
                  <a:pos x="2906" y="62"/>
                </a:cxn>
                <a:cxn ang="0">
                  <a:pos x="3184" y="145"/>
                </a:cxn>
                <a:cxn ang="0">
                  <a:pos x="3449" y="261"/>
                </a:cxn>
                <a:cxn ang="0">
                  <a:pos x="3695" y="406"/>
                </a:cxn>
                <a:cxn ang="0">
                  <a:pos x="3921" y="580"/>
                </a:cxn>
                <a:cxn ang="0">
                  <a:pos x="4125" y="778"/>
                </a:cxn>
                <a:cxn ang="0">
                  <a:pos x="4303" y="999"/>
                </a:cxn>
                <a:cxn ang="0">
                  <a:pos x="4454" y="1242"/>
                </a:cxn>
                <a:cxn ang="0">
                  <a:pos x="4576" y="1503"/>
                </a:cxn>
                <a:cxn ang="0">
                  <a:pos x="4666" y="1779"/>
                </a:cxn>
                <a:cxn ang="0">
                  <a:pos x="4721" y="2069"/>
                </a:cxn>
                <a:cxn ang="0">
                  <a:pos x="4740" y="2371"/>
                </a:cxn>
                <a:cxn ang="0">
                  <a:pos x="4721" y="2673"/>
                </a:cxn>
                <a:cxn ang="0">
                  <a:pos x="4666" y="2963"/>
                </a:cxn>
                <a:cxn ang="0">
                  <a:pos x="4576" y="3240"/>
                </a:cxn>
                <a:cxn ang="0">
                  <a:pos x="4454" y="3500"/>
                </a:cxn>
                <a:cxn ang="0">
                  <a:pos x="4303" y="3743"/>
                </a:cxn>
                <a:cxn ang="0">
                  <a:pos x="4125" y="3964"/>
                </a:cxn>
                <a:cxn ang="0">
                  <a:pos x="3921" y="4163"/>
                </a:cxn>
                <a:cxn ang="0">
                  <a:pos x="3695" y="4337"/>
                </a:cxn>
                <a:cxn ang="0">
                  <a:pos x="3449" y="4482"/>
                </a:cxn>
                <a:cxn ang="0">
                  <a:pos x="3184" y="4597"/>
                </a:cxn>
                <a:cxn ang="0">
                  <a:pos x="2906" y="4680"/>
                </a:cxn>
                <a:cxn ang="0">
                  <a:pos x="2613" y="4728"/>
                </a:cxn>
                <a:cxn ang="0">
                  <a:pos x="2309" y="4740"/>
                </a:cxn>
                <a:cxn ang="0">
                  <a:pos x="2009" y="4713"/>
                </a:cxn>
                <a:cxn ang="0">
                  <a:pos x="1721" y="4651"/>
                </a:cxn>
                <a:cxn ang="0">
                  <a:pos x="1448" y="4554"/>
                </a:cxn>
                <a:cxn ang="0">
                  <a:pos x="1191" y="4426"/>
                </a:cxn>
                <a:cxn ang="0">
                  <a:pos x="953" y="4270"/>
                </a:cxn>
                <a:cxn ang="0">
                  <a:pos x="735" y="4087"/>
                </a:cxn>
                <a:cxn ang="0">
                  <a:pos x="542" y="3878"/>
                </a:cxn>
                <a:cxn ang="0">
                  <a:pos x="375" y="3648"/>
                </a:cxn>
                <a:cxn ang="0">
                  <a:pos x="234" y="3399"/>
                </a:cxn>
                <a:cxn ang="0">
                  <a:pos x="125" y="3132"/>
                </a:cxn>
                <a:cxn ang="0">
                  <a:pos x="49" y="2848"/>
                </a:cxn>
                <a:cxn ang="0">
                  <a:pos x="7" y="2553"/>
                </a:cxn>
                <a:cxn ang="0">
                  <a:pos x="4" y="2249"/>
                </a:cxn>
                <a:cxn ang="0">
                  <a:pos x="37" y="1952"/>
                </a:cxn>
                <a:cxn ang="0">
                  <a:pos x="107" y="1667"/>
                </a:cxn>
                <a:cxn ang="0">
                  <a:pos x="210" y="1397"/>
                </a:cxn>
                <a:cxn ang="0">
                  <a:pos x="344" y="1143"/>
                </a:cxn>
                <a:cxn ang="0">
                  <a:pos x="506" y="908"/>
                </a:cxn>
                <a:cxn ang="0">
                  <a:pos x="695" y="696"/>
                </a:cxn>
                <a:cxn ang="0">
                  <a:pos x="908" y="507"/>
                </a:cxn>
                <a:cxn ang="0">
                  <a:pos x="1142" y="345"/>
                </a:cxn>
                <a:cxn ang="0">
                  <a:pos x="1395" y="211"/>
                </a:cxn>
                <a:cxn ang="0">
                  <a:pos x="1666" y="109"/>
                </a:cxn>
                <a:cxn ang="0">
                  <a:pos x="1951" y="38"/>
                </a:cxn>
                <a:cxn ang="0">
                  <a:pos x="2249" y="5"/>
                </a:cxn>
              </a:cxnLst>
              <a:rect l="0" t="0" r="r" b="b"/>
              <a:pathLst>
                <a:path w="4740" h="4741">
                  <a:moveTo>
                    <a:pt x="2370" y="0"/>
                  </a:moveTo>
                  <a:lnTo>
                    <a:pt x="2431" y="3"/>
                  </a:lnTo>
                  <a:lnTo>
                    <a:pt x="2492" y="5"/>
                  </a:lnTo>
                  <a:lnTo>
                    <a:pt x="2553" y="8"/>
                  </a:lnTo>
                  <a:lnTo>
                    <a:pt x="2613" y="14"/>
                  </a:lnTo>
                  <a:lnTo>
                    <a:pt x="2672" y="21"/>
                  </a:lnTo>
                  <a:lnTo>
                    <a:pt x="2731" y="29"/>
                  </a:lnTo>
                  <a:lnTo>
                    <a:pt x="2789" y="38"/>
                  </a:lnTo>
                  <a:lnTo>
                    <a:pt x="2848" y="50"/>
                  </a:lnTo>
                  <a:lnTo>
                    <a:pt x="2906" y="62"/>
                  </a:lnTo>
                  <a:lnTo>
                    <a:pt x="2962" y="76"/>
                  </a:lnTo>
                  <a:lnTo>
                    <a:pt x="3019" y="91"/>
                  </a:lnTo>
                  <a:lnTo>
                    <a:pt x="3075" y="109"/>
                  </a:lnTo>
                  <a:lnTo>
                    <a:pt x="3130" y="126"/>
                  </a:lnTo>
                  <a:lnTo>
                    <a:pt x="3184" y="145"/>
                  </a:lnTo>
                  <a:lnTo>
                    <a:pt x="3239" y="166"/>
                  </a:lnTo>
                  <a:lnTo>
                    <a:pt x="3293" y="188"/>
                  </a:lnTo>
                  <a:lnTo>
                    <a:pt x="3346" y="211"/>
                  </a:lnTo>
                  <a:lnTo>
                    <a:pt x="3398" y="235"/>
                  </a:lnTo>
                  <a:lnTo>
                    <a:pt x="3449" y="261"/>
                  </a:lnTo>
                  <a:lnTo>
                    <a:pt x="3500" y="287"/>
                  </a:lnTo>
                  <a:lnTo>
                    <a:pt x="3550" y="316"/>
                  </a:lnTo>
                  <a:lnTo>
                    <a:pt x="3599" y="345"/>
                  </a:lnTo>
                  <a:lnTo>
                    <a:pt x="3648" y="375"/>
                  </a:lnTo>
                  <a:lnTo>
                    <a:pt x="3695" y="406"/>
                  </a:lnTo>
                  <a:lnTo>
                    <a:pt x="3742" y="439"/>
                  </a:lnTo>
                  <a:lnTo>
                    <a:pt x="3788" y="473"/>
                  </a:lnTo>
                  <a:lnTo>
                    <a:pt x="3833" y="507"/>
                  </a:lnTo>
                  <a:lnTo>
                    <a:pt x="3878" y="543"/>
                  </a:lnTo>
                  <a:lnTo>
                    <a:pt x="3921" y="580"/>
                  </a:lnTo>
                  <a:lnTo>
                    <a:pt x="3963" y="618"/>
                  </a:lnTo>
                  <a:lnTo>
                    <a:pt x="4005" y="656"/>
                  </a:lnTo>
                  <a:lnTo>
                    <a:pt x="4046" y="696"/>
                  </a:lnTo>
                  <a:lnTo>
                    <a:pt x="4085" y="736"/>
                  </a:lnTo>
                  <a:lnTo>
                    <a:pt x="4125" y="778"/>
                  </a:lnTo>
                  <a:lnTo>
                    <a:pt x="4163" y="820"/>
                  </a:lnTo>
                  <a:lnTo>
                    <a:pt x="4198" y="864"/>
                  </a:lnTo>
                  <a:lnTo>
                    <a:pt x="4234" y="908"/>
                  </a:lnTo>
                  <a:lnTo>
                    <a:pt x="4270" y="954"/>
                  </a:lnTo>
                  <a:lnTo>
                    <a:pt x="4303" y="999"/>
                  </a:lnTo>
                  <a:lnTo>
                    <a:pt x="4335" y="1046"/>
                  </a:lnTo>
                  <a:lnTo>
                    <a:pt x="4367" y="1095"/>
                  </a:lnTo>
                  <a:lnTo>
                    <a:pt x="4396" y="1143"/>
                  </a:lnTo>
                  <a:lnTo>
                    <a:pt x="4426" y="1191"/>
                  </a:lnTo>
                  <a:lnTo>
                    <a:pt x="4454" y="1242"/>
                  </a:lnTo>
                  <a:lnTo>
                    <a:pt x="4481" y="1293"/>
                  </a:lnTo>
                  <a:lnTo>
                    <a:pt x="4506" y="1344"/>
                  </a:lnTo>
                  <a:lnTo>
                    <a:pt x="4531" y="1397"/>
                  </a:lnTo>
                  <a:lnTo>
                    <a:pt x="4554" y="1450"/>
                  </a:lnTo>
                  <a:lnTo>
                    <a:pt x="4576" y="1503"/>
                  </a:lnTo>
                  <a:lnTo>
                    <a:pt x="4596" y="1557"/>
                  </a:lnTo>
                  <a:lnTo>
                    <a:pt x="4615" y="1611"/>
                  </a:lnTo>
                  <a:lnTo>
                    <a:pt x="4634" y="1667"/>
                  </a:lnTo>
                  <a:lnTo>
                    <a:pt x="4650" y="1723"/>
                  </a:lnTo>
                  <a:lnTo>
                    <a:pt x="4666" y="1779"/>
                  </a:lnTo>
                  <a:lnTo>
                    <a:pt x="4680" y="1837"/>
                  </a:lnTo>
                  <a:lnTo>
                    <a:pt x="4693" y="1894"/>
                  </a:lnTo>
                  <a:lnTo>
                    <a:pt x="4703" y="1952"/>
                  </a:lnTo>
                  <a:lnTo>
                    <a:pt x="4713" y="2011"/>
                  </a:lnTo>
                  <a:lnTo>
                    <a:pt x="4721" y="2069"/>
                  </a:lnTo>
                  <a:lnTo>
                    <a:pt x="4728" y="2129"/>
                  </a:lnTo>
                  <a:lnTo>
                    <a:pt x="4733" y="2189"/>
                  </a:lnTo>
                  <a:lnTo>
                    <a:pt x="4737" y="2249"/>
                  </a:lnTo>
                  <a:lnTo>
                    <a:pt x="4740" y="2310"/>
                  </a:lnTo>
                  <a:lnTo>
                    <a:pt x="4740" y="2371"/>
                  </a:lnTo>
                  <a:lnTo>
                    <a:pt x="4740" y="2432"/>
                  </a:lnTo>
                  <a:lnTo>
                    <a:pt x="4737" y="2493"/>
                  </a:lnTo>
                  <a:lnTo>
                    <a:pt x="4733" y="2553"/>
                  </a:lnTo>
                  <a:lnTo>
                    <a:pt x="4728" y="2613"/>
                  </a:lnTo>
                  <a:lnTo>
                    <a:pt x="4721" y="2673"/>
                  </a:lnTo>
                  <a:lnTo>
                    <a:pt x="4713" y="2732"/>
                  </a:lnTo>
                  <a:lnTo>
                    <a:pt x="4703" y="2790"/>
                  </a:lnTo>
                  <a:lnTo>
                    <a:pt x="4693" y="2848"/>
                  </a:lnTo>
                  <a:lnTo>
                    <a:pt x="4680" y="2906"/>
                  </a:lnTo>
                  <a:lnTo>
                    <a:pt x="4666" y="2963"/>
                  </a:lnTo>
                  <a:lnTo>
                    <a:pt x="4650" y="3020"/>
                  </a:lnTo>
                  <a:lnTo>
                    <a:pt x="4634" y="3075"/>
                  </a:lnTo>
                  <a:lnTo>
                    <a:pt x="4615" y="3132"/>
                  </a:lnTo>
                  <a:lnTo>
                    <a:pt x="4596" y="3186"/>
                  </a:lnTo>
                  <a:lnTo>
                    <a:pt x="4576" y="3240"/>
                  </a:lnTo>
                  <a:lnTo>
                    <a:pt x="4554" y="3293"/>
                  </a:lnTo>
                  <a:lnTo>
                    <a:pt x="4531" y="3346"/>
                  </a:lnTo>
                  <a:lnTo>
                    <a:pt x="4506" y="3399"/>
                  </a:lnTo>
                  <a:lnTo>
                    <a:pt x="4481" y="3449"/>
                  </a:lnTo>
                  <a:lnTo>
                    <a:pt x="4454" y="3500"/>
                  </a:lnTo>
                  <a:lnTo>
                    <a:pt x="4426" y="3551"/>
                  </a:lnTo>
                  <a:lnTo>
                    <a:pt x="4396" y="3599"/>
                  </a:lnTo>
                  <a:lnTo>
                    <a:pt x="4367" y="3648"/>
                  </a:lnTo>
                  <a:lnTo>
                    <a:pt x="4335" y="3696"/>
                  </a:lnTo>
                  <a:lnTo>
                    <a:pt x="4303" y="3743"/>
                  </a:lnTo>
                  <a:lnTo>
                    <a:pt x="4270" y="3788"/>
                  </a:lnTo>
                  <a:lnTo>
                    <a:pt x="4234" y="3834"/>
                  </a:lnTo>
                  <a:lnTo>
                    <a:pt x="4198" y="3878"/>
                  </a:lnTo>
                  <a:lnTo>
                    <a:pt x="4163" y="3922"/>
                  </a:lnTo>
                  <a:lnTo>
                    <a:pt x="4125" y="3964"/>
                  </a:lnTo>
                  <a:lnTo>
                    <a:pt x="4085" y="4006"/>
                  </a:lnTo>
                  <a:lnTo>
                    <a:pt x="4046" y="4046"/>
                  </a:lnTo>
                  <a:lnTo>
                    <a:pt x="4005" y="4087"/>
                  </a:lnTo>
                  <a:lnTo>
                    <a:pt x="3963" y="4125"/>
                  </a:lnTo>
                  <a:lnTo>
                    <a:pt x="3921" y="4163"/>
                  </a:lnTo>
                  <a:lnTo>
                    <a:pt x="3878" y="4199"/>
                  </a:lnTo>
                  <a:lnTo>
                    <a:pt x="3833" y="4235"/>
                  </a:lnTo>
                  <a:lnTo>
                    <a:pt x="3788" y="4270"/>
                  </a:lnTo>
                  <a:lnTo>
                    <a:pt x="3742" y="4303"/>
                  </a:lnTo>
                  <a:lnTo>
                    <a:pt x="3695" y="4337"/>
                  </a:lnTo>
                  <a:lnTo>
                    <a:pt x="3648" y="4368"/>
                  </a:lnTo>
                  <a:lnTo>
                    <a:pt x="3599" y="4398"/>
                  </a:lnTo>
                  <a:lnTo>
                    <a:pt x="3550" y="4426"/>
                  </a:lnTo>
                  <a:lnTo>
                    <a:pt x="3500" y="4455"/>
                  </a:lnTo>
                  <a:lnTo>
                    <a:pt x="3449" y="4482"/>
                  </a:lnTo>
                  <a:lnTo>
                    <a:pt x="3398" y="4507"/>
                  </a:lnTo>
                  <a:lnTo>
                    <a:pt x="3346" y="4531"/>
                  </a:lnTo>
                  <a:lnTo>
                    <a:pt x="3293" y="4554"/>
                  </a:lnTo>
                  <a:lnTo>
                    <a:pt x="3239" y="4576"/>
                  </a:lnTo>
                  <a:lnTo>
                    <a:pt x="3184" y="4597"/>
                  </a:lnTo>
                  <a:lnTo>
                    <a:pt x="3130" y="4616"/>
                  </a:lnTo>
                  <a:lnTo>
                    <a:pt x="3075" y="4634"/>
                  </a:lnTo>
                  <a:lnTo>
                    <a:pt x="3019" y="4651"/>
                  </a:lnTo>
                  <a:lnTo>
                    <a:pt x="2962" y="4666"/>
                  </a:lnTo>
                  <a:lnTo>
                    <a:pt x="2906" y="4680"/>
                  </a:lnTo>
                  <a:lnTo>
                    <a:pt x="2848" y="4693"/>
                  </a:lnTo>
                  <a:lnTo>
                    <a:pt x="2789" y="4704"/>
                  </a:lnTo>
                  <a:lnTo>
                    <a:pt x="2731" y="4713"/>
                  </a:lnTo>
                  <a:lnTo>
                    <a:pt x="2672" y="4721"/>
                  </a:lnTo>
                  <a:lnTo>
                    <a:pt x="2613" y="4728"/>
                  </a:lnTo>
                  <a:lnTo>
                    <a:pt x="2553" y="4734"/>
                  </a:lnTo>
                  <a:lnTo>
                    <a:pt x="2492" y="4737"/>
                  </a:lnTo>
                  <a:lnTo>
                    <a:pt x="2431" y="4740"/>
                  </a:lnTo>
                  <a:lnTo>
                    <a:pt x="2370" y="4741"/>
                  </a:lnTo>
                  <a:lnTo>
                    <a:pt x="2309" y="4740"/>
                  </a:lnTo>
                  <a:lnTo>
                    <a:pt x="2249" y="4737"/>
                  </a:lnTo>
                  <a:lnTo>
                    <a:pt x="2188" y="4734"/>
                  </a:lnTo>
                  <a:lnTo>
                    <a:pt x="2128" y="4728"/>
                  </a:lnTo>
                  <a:lnTo>
                    <a:pt x="2068" y="4721"/>
                  </a:lnTo>
                  <a:lnTo>
                    <a:pt x="2009" y="4713"/>
                  </a:lnTo>
                  <a:lnTo>
                    <a:pt x="1951" y="4704"/>
                  </a:lnTo>
                  <a:lnTo>
                    <a:pt x="1893" y="4693"/>
                  </a:lnTo>
                  <a:lnTo>
                    <a:pt x="1835" y="4680"/>
                  </a:lnTo>
                  <a:lnTo>
                    <a:pt x="1778" y="4666"/>
                  </a:lnTo>
                  <a:lnTo>
                    <a:pt x="1721" y="4651"/>
                  </a:lnTo>
                  <a:lnTo>
                    <a:pt x="1666" y="4634"/>
                  </a:lnTo>
                  <a:lnTo>
                    <a:pt x="1611" y="4616"/>
                  </a:lnTo>
                  <a:lnTo>
                    <a:pt x="1556" y="4597"/>
                  </a:lnTo>
                  <a:lnTo>
                    <a:pt x="1501" y="4576"/>
                  </a:lnTo>
                  <a:lnTo>
                    <a:pt x="1448" y="4554"/>
                  </a:lnTo>
                  <a:lnTo>
                    <a:pt x="1395" y="4531"/>
                  </a:lnTo>
                  <a:lnTo>
                    <a:pt x="1344" y="4507"/>
                  </a:lnTo>
                  <a:lnTo>
                    <a:pt x="1292" y="4482"/>
                  </a:lnTo>
                  <a:lnTo>
                    <a:pt x="1241" y="4455"/>
                  </a:lnTo>
                  <a:lnTo>
                    <a:pt x="1191" y="4426"/>
                  </a:lnTo>
                  <a:lnTo>
                    <a:pt x="1142" y="4398"/>
                  </a:lnTo>
                  <a:lnTo>
                    <a:pt x="1094" y="4368"/>
                  </a:lnTo>
                  <a:lnTo>
                    <a:pt x="1045" y="4337"/>
                  </a:lnTo>
                  <a:lnTo>
                    <a:pt x="999" y="4303"/>
                  </a:lnTo>
                  <a:lnTo>
                    <a:pt x="953" y="4270"/>
                  </a:lnTo>
                  <a:lnTo>
                    <a:pt x="908" y="4235"/>
                  </a:lnTo>
                  <a:lnTo>
                    <a:pt x="863" y="4199"/>
                  </a:lnTo>
                  <a:lnTo>
                    <a:pt x="819" y="4163"/>
                  </a:lnTo>
                  <a:lnTo>
                    <a:pt x="777" y="4125"/>
                  </a:lnTo>
                  <a:lnTo>
                    <a:pt x="735" y="4087"/>
                  </a:lnTo>
                  <a:lnTo>
                    <a:pt x="695" y="4046"/>
                  </a:lnTo>
                  <a:lnTo>
                    <a:pt x="656" y="4006"/>
                  </a:lnTo>
                  <a:lnTo>
                    <a:pt x="617" y="3964"/>
                  </a:lnTo>
                  <a:lnTo>
                    <a:pt x="579" y="3922"/>
                  </a:lnTo>
                  <a:lnTo>
                    <a:pt x="542" y="3878"/>
                  </a:lnTo>
                  <a:lnTo>
                    <a:pt x="506" y="3834"/>
                  </a:lnTo>
                  <a:lnTo>
                    <a:pt x="471" y="3788"/>
                  </a:lnTo>
                  <a:lnTo>
                    <a:pt x="438" y="3743"/>
                  </a:lnTo>
                  <a:lnTo>
                    <a:pt x="406" y="3696"/>
                  </a:lnTo>
                  <a:lnTo>
                    <a:pt x="375" y="3648"/>
                  </a:lnTo>
                  <a:lnTo>
                    <a:pt x="344" y="3599"/>
                  </a:lnTo>
                  <a:lnTo>
                    <a:pt x="315" y="3551"/>
                  </a:lnTo>
                  <a:lnTo>
                    <a:pt x="287" y="3500"/>
                  </a:lnTo>
                  <a:lnTo>
                    <a:pt x="259" y="3449"/>
                  </a:lnTo>
                  <a:lnTo>
                    <a:pt x="234" y="3399"/>
                  </a:lnTo>
                  <a:lnTo>
                    <a:pt x="210" y="3346"/>
                  </a:lnTo>
                  <a:lnTo>
                    <a:pt x="187" y="3293"/>
                  </a:lnTo>
                  <a:lnTo>
                    <a:pt x="165" y="3240"/>
                  </a:lnTo>
                  <a:lnTo>
                    <a:pt x="144" y="3186"/>
                  </a:lnTo>
                  <a:lnTo>
                    <a:pt x="125" y="3132"/>
                  </a:lnTo>
                  <a:lnTo>
                    <a:pt x="107" y="3075"/>
                  </a:lnTo>
                  <a:lnTo>
                    <a:pt x="90" y="3020"/>
                  </a:lnTo>
                  <a:lnTo>
                    <a:pt x="75" y="2963"/>
                  </a:lnTo>
                  <a:lnTo>
                    <a:pt x="61" y="2906"/>
                  </a:lnTo>
                  <a:lnTo>
                    <a:pt x="49" y="2848"/>
                  </a:lnTo>
                  <a:lnTo>
                    <a:pt x="37" y="2790"/>
                  </a:lnTo>
                  <a:lnTo>
                    <a:pt x="28" y="2732"/>
                  </a:lnTo>
                  <a:lnTo>
                    <a:pt x="20" y="2673"/>
                  </a:lnTo>
                  <a:lnTo>
                    <a:pt x="13" y="2613"/>
                  </a:lnTo>
                  <a:lnTo>
                    <a:pt x="7" y="2553"/>
                  </a:lnTo>
                  <a:lnTo>
                    <a:pt x="4" y="2493"/>
                  </a:lnTo>
                  <a:lnTo>
                    <a:pt x="1" y="2432"/>
                  </a:lnTo>
                  <a:lnTo>
                    <a:pt x="0" y="2371"/>
                  </a:lnTo>
                  <a:lnTo>
                    <a:pt x="1" y="2310"/>
                  </a:lnTo>
                  <a:lnTo>
                    <a:pt x="4" y="2249"/>
                  </a:lnTo>
                  <a:lnTo>
                    <a:pt x="7" y="2189"/>
                  </a:lnTo>
                  <a:lnTo>
                    <a:pt x="13" y="2129"/>
                  </a:lnTo>
                  <a:lnTo>
                    <a:pt x="20" y="2069"/>
                  </a:lnTo>
                  <a:lnTo>
                    <a:pt x="28" y="2011"/>
                  </a:lnTo>
                  <a:lnTo>
                    <a:pt x="37" y="1952"/>
                  </a:lnTo>
                  <a:lnTo>
                    <a:pt x="49" y="1894"/>
                  </a:lnTo>
                  <a:lnTo>
                    <a:pt x="61" y="1837"/>
                  </a:lnTo>
                  <a:lnTo>
                    <a:pt x="75" y="1779"/>
                  </a:lnTo>
                  <a:lnTo>
                    <a:pt x="90" y="1723"/>
                  </a:lnTo>
                  <a:lnTo>
                    <a:pt x="107" y="1667"/>
                  </a:lnTo>
                  <a:lnTo>
                    <a:pt x="125" y="1611"/>
                  </a:lnTo>
                  <a:lnTo>
                    <a:pt x="144" y="1557"/>
                  </a:lnTo>
                  <a:lnTo>
                    <a:pt x="165" y="1503"/>
                  </a:lnTo>
                  <a:lnTo>
                    <a:pt x="187" y="1450"/>
                  </a:lnTo>
                  <a:lnTo>
                    <a:pt x="210" y="1397"/>
                  </a:lnTo>
                  <a:lnTo>
                    <a:pt x="234" y="1344"/>
                  </a:lnTo>
                  <a:lnTo>
                    <a:pt x="259" y="1293"/>
                  </a:lnTo>
                  <a:lnTo>
                    <a:pt x="287" y="1242"/>
                  </a:lnTo>
                  <a:lnTo>
                    <a:pt x="315" y="1191"/>
                  </a:lnTo>
                  <a:lnTo>
                    <a:pt x="344" y="1143"/>
                  </a:lnTo>
                  <a:lnTo>
                    <a:pt x="375" y="1095"/>
                  </a:lnTo>
                  <a:lnTo>
                    <a:pt x="406" y="1046"/>
                  </a:lnTo>
                  <a:lnTo>
                    <a:pt x="438" y="999"/>
                  </a:lnTo>
                  <a:lnTo>
                    <a:pt x="471" y="954"/>
                  </a:lnTo>
                  <a:lnTo>
                    <a:pt x="506" y="908"/>
                  </a:lnTo>
                  <a:lnTo>
                    <a:pt x="542" y="864"/>
                  </a:lnTo>
                  <a:lnTo>
                    <a:pt x="579" y="820"/>
                  </a:lnTo>
                  <a:lnTo>
                    <a:pt x="617" y="778"/>
                  </a:lnTo>
                  <a:lnTo>
                    <a:pt x="656" y="736"/>
                  </a:lnTo>
                  <a:lnTo>
                    <a:pt x="695" y="696"/>
                  </a:lnTo>
                  <a:lnTo>
                    <a:pt x="735" y="656"/>
                  </a:lnTo>
                  <a:lnTo>
                    <a:pt x="777" y="618"/>
                  </a:lnTo>
                  <a:lnTo>
                    <a:pt x="819" y="580"/>
                  </a:lnTo>
                  <a:lnTo>
                    <a:pt x="863" y="543"/>
                  </a:lnTo>
                  <a:lnTo>
                    <a:pt x="908" y="507"/>
                  </a:lnTo>
                  <a:lnTo>
                    <a:pt x="953" y="473"/>
                  </a:lnTo>
                  <a:lnTo>
                    <a:pt x="999" y="439"/>
                  </a:lnTo>
                  <a:lnTo>
                    <a:pt x="1045" y="406"/>
                  </a:lnTo>
                  <a:lnTo>
                    <a:pt x="1094" y="375"/>
                  </a:lnTo>
                  <a:lnTo>
                    <a:pt x="1142" y="345"/>
                  </a:lnTo>
                  <a:lnTo>
                    <a:pt x="1191" y="316"/>
                  </a:lnTo>
                  <a:lnTo>
                    <a:pt x="1241" y="287"/>
                  </a:lnTo>
                  <a:lnTo>
                    <a:pt x="1292" y="261"/>
                  </a:lnTo>
                  <a:lnTo>
                    <a:pt x="1344" y="235"/>
                  </a:lnTo>
                  <a:lnTo>
                    <a:pt x="1395" y="211"/>
                  </a:lnTo>
                  <a:lnTo>
                    <a:pt x="1448" y="188"/>
                  </a:lnTo>
                  <a:lnTo>
                    <a:pt x="1501" y="166"/>
                  </a:lnTo>
                  <a:lnTo>
                    <a:pt x="1556" y="145"/>
                  </a:lnTo>
                  <a:lnTo>
                    <a:pt x="1611" y="126"/>
                  </a:lnTo>
                  <a:lnTo>
                    <a:pt x="1666" y="109"/>
                  </a:lnTo>
                  <a:lnTo>
                    <a:pt x="1721" y="91"/>
                  </a:lnTo>
                  <a:lnTo>
                    <a:pt x="1778" y="76"/>
                  </a:lnTo>
                  <a:lnTo>
                    <a:pt x="1835" y="62"/>
                  </a:lnTo>
                  <a:lnTo>
                    <a:pt x="1893" y="50"/>
                  </a:lnTo>
                  <a:lnTo>
                    <a:pt x="1951" y="38"/>
                  </a:lnTo>
                  <a:lnTo>
                    <a:pt x="2009" y="29"/>
                  </a:lnTo>
                  <a:lnTo>
                    <a:pt x="2068" y="21"/>
                  </a:lnTo>
                  <a:lnTo>
                    <a:pt x="2128" y="14"/>
                  </a:lnTo>
                  <a:lnTo>
                    <a:pt x="2188" y="8"/>
                  </a:lnTo>
                  <a:lnTo>
                    <a:pt x="2249" y="5"/>
                  </a:lnTo>
                  <a:lnTo>
                    <a:pt x="2309" y="3"/>
                  </a:lnTo>
                  <a:lnTo>
                    <a:pt x="2370" y="1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Arial" charset="0"/>
                <a:ea typeface="ＭＳ Ｐゴシック"/>
                <a:cs typeface="+mn-cs"/>
              </a:endParaRPr>
            </a:p>
          </p:txBody>
        </p:sp>
        <p:sp>
          <p:nvSpPr>
            <p:cNvPr id="4102" name="Freeform 6"/>
            <p:cNvSpPr>
              <a:spLocks noEditPoints="1"/>
            </p:cNvSpPr>
            <p:nvPr/>
          </p:nvSpPr>
          <p:spPr bwMode="auto">
            <a:xfrm>
              <a:off x="1633" y="1249"/>
              <a:ext cx="2614" cy="2614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Arial" charset="0"/>
                <a:ea typeface="ＭＳ Ｐゴシック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</p:sldLayoutIdLst>
  <p:transition>
    <p:fade/>
  </p:transition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+mj-lt"/>
          <a:ea typeface="ＭＳ Ｐゴシック" pitchFamily="34" charset="-128"/>
          <a:cs typeface="MS PGothic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pitchFamily="34" charset="-128"/>
          <a:cs typeface="MS PGothic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pitchFamily="34" charset="-128"/>
          <a:cs typeface="MS PGothic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pitchFamily="34" charset="-128"/>
          <a:cs typeface="MS PGothic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pitchFamily="34" charset="-128"/>
          <a:cs typeface="MS PGothic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charset="-128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rgbClr val="0063BE"/>
        </a:buClr>
        <a:defRPr sz="2400" b="1">
          <a:solidFill>
            <a:schemeClr val="tx1"/>
          </a:solidFill>
          <a:latin typeface="+mn-lt"/>
          <a:ea typeface="ＭＳ Ｐゴシック" pitchFamily="34" charset="-128"/>
          <a:cs typeface="MS PGothic"/>
        </a:defRPr>
      </a:lvl1pPr>
      <a:lvl2pPr marL="522288" indent="-176213" algn="l" rtl="0" eaLnBrk="1" fontAlgn="base" hangingPunct="1">
        <a:spcBef>
          <a:spcPct val="20000"/>
        </a:spcBef>
        <a:spcAft>
          <a:spcPct val="0"/>
        </a:spcAft>
        <a:buClr>
          <a:srgbClr val="0063BE"/>
        </a:buClr>
        <a:buChar char="•"/>
        <a:defRPr sz="2400">
          <a:solidFill>
            <a:srgbClr val="000000"/>
          </a:solidFill>
          <a:latin typeface="+mn-lt"/>
          <a:ea typeface="ＭＳ Ｐゴシック" pitchFamily="34" charset="-128"/>
          <a:cs typeface="MS PGothic"/>
        </a:defRPr>
      </a:lvl2pPr>
      <a:lvl3pPr marL="795338" indent="-158750" algn="l" rtl="0" eaLnBrk="1" fontAlgn="base" hangingPunct="1">
        <a:spcBef>
          <a:spcPct val="20000"/>
        </a:spcBef>
        <a:spcAft>
          <a:spcPct val="0"/>
        </a:spcAft>
        <a:buClr>
          <a:srgbClr val="0063BE"/>
        </a:buClr>
        <a:buFont typeface="Arial" charset="0"/>
        <a:buChar char="-"/>
        <a:defRPr sz="2000">
          <a:solidFill>
            <a:srgbClr val="000000"/>
          </a:solidFill>
          <a:latin typeface="+mn-lt"/>
          <a:ea typeface="ＭＳ Ｐゴシック" pitchFamily="34" charset="-128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MS PGothic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485900"/>
            <a:ext cx="85185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5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71463" y="114300"/>
            <a:ext cx="7239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610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0D8216F3-7B1B-4BE7-9C72-8BB3A6F632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+mj-lt"/>
          <a:ea typeface="MS PGothic"/>
          <a:cs typeface="MS PGothic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MS PGothic"/>
          <a:cs typeface="MS PGothic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MS PGothic"/>
          <a:cs typeface="MS PGothic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MS PGothic"/>
          <a:cs typeface="MS PGothic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MS PGothic"/>
          <a:cs typeface="MS PGothic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charset="-128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rgbClr val="0063BE"/>
        </a:buClr>
        <a:defRPr sz="2400" b="1">
          <a:solidFill>
            <a:schemeClr val="tx1"/>
          </a:solidFill>
          <a:latin typeface="+mn-lt"/>
          <a:ea typeface="MS PGothic"/>
          <a:cs typeface="MS PGothic"/>
        </a:defRPr>
      </a:lvl1pPr>
      <a:lvl2pPr marL="522288" indent="-176213" algn="l" rtl="0" eaLnBrk="1" fontAlgn="base" hangingPunct="1">
        <a:spcBef>
          <a:spcPct val="20000"/>
        </a:spcBef>
        <a:spcAft>
          <a:spcPct val="0"/>
        </a:spcAft>
        <a:buClr>
          <a:srgbClr val="0063BE"/>
        </a:buClr>
        <a:buChar char="•"/>
        <a:defRPr sz="2400">
          <a:solidFill>
            <a:srgbClr val="000000"/>
          </a:solidFill>
          <a:latin typeface="+mn-lt"/>
          <a:ea typeface="MS PGothic"/>
          <a:cs typeface="MS PGothic"/>
        </a:defRPr>
      </a:lvl2pPr>
      <a:lvl3pPr marL="795338" indent="-158750" algn="l" rtl="0" eaLnBrk="1" fontAlgn="base" hangingPunct="1">
        <a:spcBef>
          <a:spcPct val="20000"/>
        </a:spcBef>
        <a:spcAft>
          <a:spcPct val="0"/>
        </a:spcAft>
        <a:buClr>
          <a:srgbClr val="0063BE"/>
        </a:buClr>
        <a:buFont typeface="Arial" pitchFamily="34" charset="0"/>
        <a:buChar char="-"/>
        <a:defRPr sz="2000">
          <a:solidFill>
            <a:srgbClr val="000000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71463" y="114300"/>
            <a:ext cx="7239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610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D9E7E940-6983-4374-A54C-A4CAC63278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5840413"/>
            <a:ext cx="754063" cy="758825"/>
            <a:chOff x="1633" y="1249"/>
            <a:chExt cx="2614" cy="2614"/>
          </a:xfrm>
        </p:grpSpPr>
        <p:sp>
          <p:nvSpPr>
            <p:cNvPr id="4101" name="Freeform 5"/>
            <p:cNvSpPr>
              <a:spLocks/>
            </p:cNvSpPr>
            <p:nvPr/>
          </p:nvSpPr>
          <p:spPr bwMode="auto">
            <a:xfrm>
              <a:off x="1760" y="1369"/>
              <a:ext cx="2366" cy="2373"/>
            </a:xfrm>
            <a:custGeom>
              <a:avLst/>
              <a:gdLst/>
              <a:ahLst/>
              <a:cxnLst>
                <a:cxn ang="0">
                  <a:pos x="2613" y="14"/>
                </a:cxn>
                <a:cxn ang="0">
                  <a:pos x="2906" y="62"/>
                </a:cxn>
                <a:cxn ang="0">
                  <a:pos x="3184" y="145"/>
                </a:cxn>
                <a:cxn ang="0">
                  <a:pos x="3449" y="261"/>
                </a:cxn>
                <a:cxn ang="0">
                  <a:pos x="3695" y="406"/>
                </a:cxn>
                <a:cxn ang="0">
                  <a:pos x="3921" y="580"/>
                </a:cxn>
                <a:cxn ang="0">
                  <a:pos x="4125" y="778"/>
                </a:cxn>
                <a:cxn ang="0">
                  <a:pos x="4303" y="999"/>
                </a:cxn>
                <a:cxn ang="0">
                  <a:pos x="4454" y="1242"/>
                </a:cxn>
                <a:cxn ang="0">
                  <a:pos x="4576" y="1503"/>
                </a:cxn>
                <a:cxn ang="0">
                  <a:pos x="4666" y="1779"/>
                </a:cxn>
                <a:cxn ang="0">
                  <a:pos x="4721" y="2069"/>
                </a:cxn>
                <a:cxn ang="0">
                  <a:pos x="4740" y="2371"/>
                </a:cxn>
                <a:cxn ang="0">
                  <a:pos x="4721" y="2673"/>
                </a:cxn>
                <a:cxn ang="0">
                  <a:pos x="4666" y="2963"/>
                </a:cxn>
                <a:cxn ang="0">
                  <a:pos x="4576" y="3240"/>
                </a:cxn>
                <a:cxn ang="0">
                  <a:pos x="4454" y="3500"/>
                </a:cxn>
                <a:cxn ang="0">
                  <a:pos x="4303" y="3743"/>
                </a:cxn>
                <a:cxn ang="0">
                  <a:pos x="4125" y="3964"/>
                </a:cxn>
                <a:cxn ang="0">
                  <a:pos x="3921" y="4163"/>
                </a:cxn>
                <a:cxn ang="0">
                  <a:pos x="3695" y="4337"/>
                </a:cxn>
                <a:cxn ang="0">
                  <a:pos x="3449" y="4482"/>
                </a:cxn>
                <a:cxn ang="0">
                  <a:pos x="3184" y="4597"/>
                </a:cxn>
                <a:cxn ang="0">
                  <a:pos x="2906" y="4680"/>
                </a:cxn>
                <a:cxn ang="0">
                  <a:pos x="2613" y="4728"/>
                </a:cxn>
                <a:cxn ang="0">
                  <a:pos x="2309" y="4740"/>
                </a:cxn>
                <a:cxn ang="0">
                  <a:pos x="2009" y="4713"/>
                </a:cxn>
                <a:cxn ang="0">
                  <a:pos x="1721" y="4651"/>
                </a:cxn>
                <a:cxn ang="0">
                  <a:pos x="1448" y="4554"/>
                </a:cxn>
                <a:cxn ang="0">
                  <a:pos x="1191" y="4426"/>
                </a:cxn>
                <a:cxn ang="0">
                  <a:pos x="953" y="4270"/>
                </a:cxn>
                <a:cxn ang="0">
                  <a:pos x="735" y="4087"/>
                </a:cxn>
                <a:cxn ang="0">
                  <a:pos x="542" y="3878"/>
                </a:cxn>
                <a:cxn ang="0">
                  <a:pos x="375" y="3648"/>
                </a:cxn>
                <a:cxn ang="0">
                  <a:pos x="234" y="3399"/>
                </a:cxn>
                <a:cxn ang="0">
                  <a:pos x="125" y="3132"/>
                </a:cxn>
                <a:cxn ang="0">
                  <a:pos x="49" y="2848"/>
                </a:cxn>
                <a:cxn ang="0">
                  <a:pos x="7" y="2553"/>
                </a:cxn>
                <a:cxn ang="0">
                  <a:pos x="4" y="2249"/>
                </a:cxn>
                <a:cxn ang="0">
                  <a:pos x="37" y="1952"/>
                </a:cxn>
                <a:cxn ang="0">
                  <a:pos x="107" y="1667"/>
                </a:cxn>
                <a:cxn ang="0">
                  <a:pos x="210" y="1397"/>
                </a:cxn>
                <a:cxn ang="0">
                  <a:pos x="344" y="1143"/>
                </a:cxn>
                <a:cxn ang="0">
                  <a:pos x="506" y="908"/>
                </a:cxn>
                <a:cxn ang="0">
                  <a:pos x="695" y="696"/>
                </a:cxn>
                <a:cxn ang="0">
                  <a:pos x="908" y="507"/>
                </a:cxn>
                <a:cxn ang="0">
                  <a:pos x="1142" y="345"/>
                </a:cxn>
                <a:cxn ang="0">
                  <a:pos x="1395" y="211"/>
                </a:cxn>
                <a:cxn ang="0">
                  <a:pos x="1666" y="109"/>
                </a:cxn>
                <a:cxn ang="0">
                  <a:pos x="1951" y="38"/>
                </a:cxn>
                <a:cxn ang="0">
                  <a:pos x="2249" y="5"/>
                </a:cxn>
              </a:cxnLst>
              <a:rect l="0" t="0" r="r" b="b"/>
              <a:pathLst>
                <a:path w="4740" h="4741">
                  <a:moveTo>
                    <a:pt x="2370" y="0"/>
                  </a:moveTo>
                  <a:lnTo>
                    <a:pt x="2431" y="3"/>
                  </a:lnTo>
                  <a:lnTo>
                    <a:pt x="2492" y="5"/>
                  </a:lnTo>
                  <a:lnTo>
                    <a:pt x="2553" y="8"/>
                  </a:lnTo>
                  <a:lnTo>
                    <a:pt x="2613" y="14"/>
                  </a:lnTo>
                  <a:lnTo>
                    <a:pt x="2672" y="21"/>
                  </a:lnTo>
                  <a:lnTo>
                    <a:pt x="2731" y="29"/>
                  </a:lnTo>
                  <a:lnTo>
                    <a:pt x="2789" y="38"/>
                  </a:lnTo>
                  <a:lnTo>
                    <a:pt x="2848" y="50"/>
                  </a:lnTo>
                  <a:lnTo>
                    <a:pt x="2906" y="62"/>
                  </a:lnTo>
                  <a:lnTo>
                    <a:pt x="2962" y="76"/>
                  </a:lnTo>
                  <a:lnTo>
                    <a:pt x="3019" y="91"/>
                  </a:lnTo>
                  <a:lnTo>
                    <a:pt x="3075" y="109"/>
                  </a:lnTo>
                  <a:lnTo>
                    <a:pt x="3130" y="126"/>
                  </a:lnTo>
                  <a:lnTo>
                    <a:pt x="3184" y="145"/>
                  </a:lnTo>
                  <a:lnTo>
                    <a:pt x="3239" y="166"/>
                  </a:lnTo>
                  <a:lnTo>
                    <a:pt x="3293" y="188"/>
                  </a:lnTo>
                  <a:lnTo>
                    <a:pt x="3346" y="211"/>
                  </a:lnTo>
                  <a:lnTo>
                    <a:pt x="3398" y="235"/>
                  </a:lnTo>
                  <a:lnTo>
                    <a:pt x="3449" y="261"/>
                  </a:lnTo>
                  <a:lnTo>
                    <a:pt x="3500" y="287"/>
                  </a:lnTo>
                  <a:lnTo>
                    <a:pt x="3550" y="316"/>
                  </a:lnTo>
                  <a:lnTo>
                    <a:pt x="3599" y="345"/>
                  </a:lnTo>
                  <a:lnTo>
                    <a:pt x="3648" y="375"/>
                  </a:lnTo>
                  <a:lnTo>
                    <a:pt x="3695" y="406"/>
                  </a:lnTo>
                  <a:lnTo>
                    <a:pt x="3742" y="439"/>
                  </a:lnTo>
                  <a:lnTo>
                    <a:pt x="3788" y="473"/>
                  </a:lnTo>
                  <a:lnTo>
                    <a:pt x="3833" y="507"/>
                  </a:lnTo>
                  <a:lnTo>
                    <a:pt x="3878" y="543"/>
                  </a:lnTo>
                  <a:lnTo>
                    <a:pt x="3921" y="580"/>
                  </a:lnTo>
                  <a:lnTo>
                    <a:pt x="3963" y="618"/>
                  </a:lnTo>
                  <a:lnTo>
                    <a:pt x="4005" y="656"/>
                  </a:lnTo>
                  <a:lnTo>
                    <a:pt x="4046" y="696"/>
                  </a:lnTo>
                  <a:lnTo>
                    <a:pt x="4085" y="736"/>
                  </a:lnTo>
                  <a:lnTo>
                    <a:pt x="4125" y="778"/>
                  </a:lnTo>
                  <a:lnTo>
                    <a:pt x="4163" y="820"/>
                  </a:lnTo>
                  <a:lnTo>
                    <a:pt x="4198" y="864"/>
                  </a:lnTo>
                  <a:lnTo>
                    <a:pt x="4234" y="908"/>
                  </a:lnTo>
                  <a:lnTo>
                    <a:pt x="4270" y="954"/>
                  </a:lnTo>
                  <a:lnTo>
                    <a:pt x="4303" y="999"/>
                  </a:lnTo>
                  <a:lnTo>
                    <a:pt x="4335" y="1046"/>
                  </a:lnTo>
                  <a:lnTo>
                    <a:pt x="4367" y="1095"/>
                  </a:lnTo>
                  <a:lnTo>
                    <a:pt x="4396" y="1143"/>
                  </a:lnTo>
                  <a:lnTo>
                    <a:pt x="4426" y="1191"/>
                  </a:lnTo>
                  <a:lnTo>
                    <a:pt x="4454" y="1242"/>
                  </a:lnTo>
                  <a:lnTo>
                    <a:pt x="4481" y="1293"/>
                  </a:lnTo>
                  <a:lnTo>
                    <a:pt x="4506" y="1344"/>
                  </a:lnTo>
                  <a:lnTo>
                    <a:pt x="4531" y="1397"/>
                  </a:lnTo>
                  <a:lnTo>
                    <a:pt x="4554" y="1450"/>
                  </a:lnTo>
                  <a:lnTo>
                    <a:pt x="4576" y="1503"/>
                  </a:lnTo>
                  <a:lnTo>
                    <a:pt x="4596" y="1557"/>
                  </a:lnTo>
                  <a:lnTo>
                    <a:pt x="4615" y="1611"/>
                  </a:lnTo>
                  <a:lnTo>
                    <a:pt x="4634" y="1667"/>
                  </a:lnTo>
                  <a:lnTo>
                    <a:pt x="4650" y="1723"/>
                  </a:lnTo>
                  <a:lnTo>
                    <a:pt x="4666" y="1779"/>
                  </a:lnTo>
                  <a:lnTo>
                    <a:pt x="4680" y="1837"/>
                  </a:lnTo>
                  <a:lnTo>
                    <a:pt x="4693" y="1894"/>
                  </a:lnTo>
                  <a:lnTo>
                    <a:pt x="4703" y="1952"/>
                  </a:lnTo>
                  <a:lnTo>
                    <a:pt x="4713" y="2011"/>
                  </a:lnTo>
                  <a:lnTo>
                    <a:pt x="4721" y="2069"/>
                  </a:lnTo>
                  <a:lnTo>
                    <a:pt x="4728" y="2129"/>
                  </a:lnTo>
                  <a:lnTo>
                    <a:pt x="4733" y="2189"/>
                  </a:lnTo>
                  <a:lnTo>
                    <a:pt x="4737" y="2249"/>
                  </a:lnTo>
                  <a:lnTo>
                    <a:pt x="4740" y="2310"/>
                  </a:lnTo>
                  <a:lnTo>
                    <a:pt x="4740" y="2371"/>
                  </a:lnTo>
                  <a:lnTo>
                    <a:pt x="4740" y="2432"/>
                  </a:lnTo>
                  <a:lnTo>
                    <a:pt x="4737" y="2493"/>
                  </a:lnTo>
                  <a:lnTo>
                    <a:pt x="4733" y="2553"/>
                  </a:lnTo>
                  <a:lnTo>
                    <a:pt x="4728" y="2613"/>
                  </a:lnTo>
                  <a:lnTo>
                    <a:pt x="4721" y="2673"/>
                  </a:lnTo>
                  <a:lnTo>
                    <a:pt x="4713" y="2732"/>
                  </a:lnTo>
                  <a:lnTo>
                    <a:pt x="4703" y="2790"/>
                  </a:lnTo>
                  <a:lnTo>
                    <a:pt x="4693" y="2848"/>
                  </a:lnTo>
                  <a:lnTo>
                    <a:pt x="4680" y="2906"/>
                  </a:lnTo>
                  <a:lnTo>
                    <a:pt x="4666" y="2963"/>
                  </a:lnTo>
                  <a:lnTo>
                    <a:pt x="4650" y="3020"/>
                  </a:lnTo>
                  <a:lnTo>
                    <a:pt x="4634" y="3075"/>
                  </a:lnTo>
                  <a:lnTo>
                    <a:pt x="4615" y="3132"/>
                  </a:lnTo>
                  <a:lnTo>
                    <a:pt x="4596" y="3186"/>
                  </a:lnTo>
                  <a:lnTo>
                    <a:pt x="4576" y="3240"/>
                  </a:lnTo>
                  <a:lnTo>
                    <a:pt x="4554" y="3293"/>
                  </a:lnTo>
                  <a:lnTo>
                    <a:pt x="4531" y="3346"/>
                  </a:lnTo>
                  <a:lnTo>
                    <a:pt x="4506" y="3399"/>
                  </a:lnTo>
                  <a:lnTo>
                    <a:pt x="4481" y="3449"/>
                  </a:lnTo>
                  <a:lnTo>
                    <a:pt x="4454" y="3500"/>
                  </a:lnTo>
                  <a:lnTo>
                    <a:pt x="4426" y="3551"/>
                  </a:lnTo>
                  <a:lnTo>
                    <a:pt x="4396" y="3599"/>
                  </a:lnTo>
                  <a:lnTo>
                    <a:pt x="4367" y="3648"/>
                  </a:lnTo>
                  <a:lnTo>
                    <a:pt x="4335" y="3696"/>
                  </a:lnTo>
                  <a:lnTo>
                    <a:pt x="4303" y="3743"/>
                  </a:lnTo>
                  <a:lnTo>
                    <a:pt x="4270" y="3788"/>
                  </a:lnTo>
                  <a:lnTo>
                    <a:pt x="4234" y="3834"/>
                  </a:lnTo>
                  <a:lnTo>
                    <a:pt x="4198" y="3878"/>
                  </a:lnTo>
                  <a:lnTo>
                    <a:pt x="4163" y="3922"/>
                  </a:lnTo>
                  <a:lnTo>
                    <a:pt x="4125" y="3964"/>
                  </a:lnTo>
                  <a:lnTo>
                    <a:pt x="4085" y="4006"/>
                  </a:lnTo>
                  <a:lnTo>
                    <a:pt x="4046" y="4046"/>
                  </a:lnTo>
                  <a:lnTo>
                    <a:pt x="4005" y="4087"/>
                  </a:lnTo>
                  <a:lnTo>
                    <a:pt x="3963" y="4125"/>
                  </a:lnTo>
                  <a:lnTo>
                    <a:pt x="3921" y="4163"/>
                  </a:lnTo>
                  <a:lnTo>
                    <a:pt x="3878" y="4199"/>
                  </a:lnTo>
                  <a:lnTo>
                    <a:pt x="3833" y="4235"/>
                  </a:lnTo>
                  <a:lnTo>
                    <a:pt x="3788" y="4270"/>
                  </a:lnTo>
                  <a:lnTo>
                    <a:pt x="3742" y="4303"/>
                  </a:lnTo>
                  <a:lnTo>
                    <a:pt x="3695" y="4337"/>
                  </a:lnTo>
                  <a:lnTo>
                    <a:pt x="3648" y="4368"/>
                  </a:lnTo>
                  <a:lnTo>
                    <a:pt x="3599" y="4398"/>
                  </a:lnTo>
                  <a:lnTo>
                    <a:pt x="3550" y="4426"/>
                  </a:lnTo>
                  <a:lnTo>
                    <a:pt x="3500" y="4455"/>
                  </a:lnTo>
                  <a:lnTo>
                    <a:pt x="3449" y="4482"/>
                  </a:lnTo>
                  <a:lnTo>
                    <a:pt x="3398" y="4507"/>
                  </a:lnTo>
                  <a:lnTo>
                    <a:pt x="3346" y="4531"/>
                  </a:lnTo>
                  <a:lnTo>
                    <a:pt x="3293" y="4554"/>
                  </a:lnTo>
                  <a:lnTo>
                    <a:pt x="3239" y="4576"/>
                  </a:lnTo>
                  <a:lnTo>
                    <a:pt x="3184" y="4597"/>
                  </a:lnTo>
                  <a:lnTo>
                    <a:pt x="3130" y="4616"/>
                  </a:lnTo>
                  <a:lnTo>
                    <a:pt x="3075" y="4634"/>
                  </a:lnTo>
                  <a:lnTo>
                    <a:pt x="3019" y="4651"/>
                  </a:lnTo>
                  <a:lnTo>
                    <a:pt x="2962" y="4666"/>
                  </a:lnTo>
                  <a:lnTo>
                    <a:pt x="2906" y="4680"/>
                  </a:lnTo>
                  <a:lnTo>
                    <a:pt x="2848" y="4693"/>
                  </a:lnTo>
                  <a:lnTo>
                    <a:pt x="2789" y="4704"/>
                  </a:lnTo>
                  <a:lnTo>
                    <a:pt x="2731" y="4713"/>
                  </a:lnTo>
                  <a:lnTo>
                    <a:pt x="2672" y="4721"/>
                  </a:lnTo>
                  <a:lnTo>
                    <a:pt x="2613" y="4728"/>
                  </a:lnTo>
                  <a:lnTo>
                    <a:pt x="2553" y="4734"/>
                  </a:lnTo>
                  <a:lnTo>
                    <a:pt x="2492" y="4737"/>
                  </a:lnTo>
                  <a:lnTo>
                    <a:pt x="2431" y="4740"/>
                  </a:lnTo>
                  <a:lnTo>
                    <a:pt x="2370" y="4741"/>
                  </a:lnTo>
                  <a:lnTo>
                    <a:pt x="2309" y="4740"/>
                  </a:lnTo>
                  <a:lnTo>
                    <a:pt x="2249" y="4737"/>
                  </a:lnTo>
                  <a:lnTo>
                    <a:pt x="2188" y="4734"/>
                  </a:lnTo>
                  <a:lnTo>
                    <a:pt x="2128" y="4728"/>
                  </a:lnTo>
                  <a:lnTo>
                    <a:pt x="2068" y="4721"/>
                  </a:lnTo>
                  <a:lnTo>
                    <a:pt x="2009" y="4713"/>
                  </a:lnTo>
                  <a:lnTo>
                    <a:pt x="1951" y="4704"/>
                  </a:lnTo>
                  <a:lnTo>
                    <a:pt x="1893" y="4693"/>
                  </a:lnTo>
                  <a:lnTo>
                    <a:pt x="1835" y="4680"/>
                  </a:lnTo>
                  <a:lnTo>
                    <a:pt x="1778" y="4666"/>
                  </a:lnTo>
                  <a:lnTo>
                    <a:pt x="1721" y="4651"/>
                  </a:lnTo>
                  <a:lnTo>
                    <a:pt x="1666" y="4634"/>
                  </a:lnTo>
                  <a:lnTo>
                    <a:pt x="1611" y="4616"/>
                  </a:lnTo>
                  <a:lnTo>
                    <a:pt x="1556" y="4597"/>
                  </a:lnTo>
                  <a:lnTo>
                    <a:pt x="1501" y="4576"/>
                  </a:lnTo>
                  <a:lnTo>
                    <a:pt x="1448" y="4554"/>
                  </a:lnTo>
                  <a:lnTo>
                    <a:pt x="1395" y="4531"/>
                  </a:lnTo>
                  <a:lnTo>
                    <a:pt x="1344" y="4507"/>
                  </a:lnTo>
                  <a:lnTo>
                    <a:pt x="1292" y="4482"/>
                  </a:lnTo>
                  <a:lnTo>
                    <a:pt x="1241" y="4455"/>
                  </a:lnTo>
                  <a:lnTo>
                    <a:pt x="1191" y="4426"/>
                  </a:lnTo>
                  <a:lnTo>
                    <a:pt x="1142" y="4398"/>
                  </a:lnTo>
                  <a:lnTo>
                    <a:pt x="1094" y="4368"/>
                  </a:lnTo>
                  <a:lnTo>
                    <a:pt x="1045" y="4337"/>
                  </a:lnTo>
                  <a:lnTo>
                    <a:pt x="999" y="4303"/>
                  </a:lnTo>
                  <a:lnTo>
                    <a:pt x="953" y="4270"/>
                  </a:lnTo>
                  <a:lnTo>
                    <a:pt x="908" y="4235"/>
                  </a:lnTo>
                  <a:lnTo>
                    <a:pt x="863" y="4199"/>
                  </a:lnTo>
                  <a:lnTo>
                    <a:pt x="819" y="4163"/>
                  </a:lnTo>
                  <a:lnTo>
                    <a:pt x="777" y="4125"/>
                  </a:lnTo>
                  <a:lnTo>
                    <a:pt x="735" y="4087"/>
                  </a:lnTo>
                  <a:lnTo>
                    <a:pt x="695" y="4046"/>
                  </a:lnTo>
                  <a:lnTo>
                    <a:pt x="656" y="4006"/>
                  </a:lnTo>
                  <a:lnTo>
                    <a:pt x="617" y="3964"/>
                  </a:lnTo>
                  <a:lnTo>
                    <a:pt x="579" y="3922"/>
                  </a:lnTo>
                  <a:lnTo>
                    <a:pt x="542" y="3878"/>
                  </a:lnTo>
                  <a:lnTo>
                    <a:pt x="506" y="3834"/>
                  </a:lnTo>
                  <a:lnTo>
                    <a:pt x="471" y="3788"/>
                  </a:lnTo>
                  <a:lnTo>
                    <a:pt x="438" y="3743"/>
                  </a:lnTo>
                  <a:lnTo>
                    <a:pt x="406" y="3696"/>
                  </a:lnTo>
                  <a:lnTo>
                    <a:pt x="375" y="3648"/>
                  </a:lnTo>
                  <a:lnTo>
                    <a:pt x="344" y="3599"/>
                  </a:lnTo>
                  <a:lnTo>
                    <a:pt x="315" y="3551"/>
                  </a:lnTo>
                  <a:lnTo>
                    <a:pt x="287" y="3500"/>
                  </a:lnTo>
                  <a:lnTo>
                    <a:pt x="259" y="3449"/>
                  </a:lnTo>
                  <a:lnTo>
                    <a:pt x="234" y="3399"/>
                  </a:lnTo>
                  <a:lnTo>
                    <a:pt x="210" y="3346"/>
                  </a:lnTo>
                  <a:lnTo>
                    <a:pt x="187" y="3293"/>
                  </a:lnTo>
                  <a:lnTo>
                    <a:pt x="165" y="3240"/>
                  </a:lnTo>
                  <a:lnTo>
                    <a:pt x="144" y="3186"/>
                  </a:lnTo>
                  <a:lnTo>
                    <a:pt x="125" y="3132"/>
                  </a:lnTo>
                  <a:lnTo>
                    <a:pt x="107" y="3075"/>
                  </a:lnTo>
                  <a:lnTo>
                    <a:pt x="90" y="3020"/>
                  </a:lnTo>
                  <a:lnTo>
                    <a:pt x="75" y="2963"/>
                  </a:lnTo>
                  <a:lnTo>
                    <a:pt x="61" y="2906"/>
                  </a:lnTo>
                  <a:lnTo>
                    <a:pt x="49" y="2848"/>
                  </a:lnTo>
                  <a:lnTo>
                    <a:pt x="37" y="2790"/>
                  </a:lnTo>
                  <a:lnTo>
                    <a:pt x="28" y="2732"/>
                  </a:lnTo>
                  <a:lnTo>
                    <a:pt x="20" y="2673"/>
                  </a:lnTo>
                  <a:lnTo>
                    <a:pt x="13" y="2613"/>
                  </a:lnTo>
                  <a:lnTo>
                    <a:pt x="7" y="2553"/>
                  </a:lnTo>
                  <a:lnTo>
                    <a:pt x="4" y="2493"/>
                  </a:lnTo>
                  <a:lnTo>
                    <a:pt x="1" y="2432"/>
                  </a:lnTo>
                  <a:lnTo>
                    <a:pt x="0" y="2371"/>
                  </a:lnTo>
                  <a:lnTo>
                    <a:pt x="1" y="2310"/>
                  </a:lnTo>
                  <a:lnTo>
                    <a:pt x="4" y="2249"/>
                  </a:lnTo>
                  <a:lnTo>
                    <a:pt x="7" y="2189"/>
                  </a:lnTo>
                  <a:lnTo>
                    <a:pt x="13" y="2129"/>
                  </a:lnTo>
                  <a:lnTo>
                    <a:pt x="20" y="2069"/>
                  </a:lnTo>
                  <a:lnTo>
                    <a:pt x="28" y="2011"/>
                  </a:lnTo>
                  <a:lnTo>
                    <a:pt x="37" y="1952"/>
                  </a:lnTo>
                  <a:lnTo>
                    <a:pt x="49" y="1894"/>
                  </a:lnTo>
                  <a:lnTo>
                    <a:pt x="61" y="1837"/>
                  </a:lnTo>
                  <a:lnTo>
                    <a:pt x="75" y="1779"/>
                  </a:lnTo>
                  <a:lnTo>
                    <a:pt x="90" y="1723"/>
                  </a:lnTo>
                  <a:lnTo>
                    <a:pt x="107" y="1667"/>
                  </a:lnTo>
                  <a:lnTo>
                    <a:pt x="125" y="1611"/>
                  </a:lnTo>
                  <a:lnTo>
                    <a:pt x="144" y="1557"/>
                  </a:lnTo>
                  <a:lnTo>
                    <a:pt x="165" y="1503"/>
                  </a:lnTo>
                  <a:lnTo>
                    <a:pt x="187" y="1450"/>
                  </a:lnTo>
                  <a:lnTo>
                    <a:pt x="210" y="1397"/>
                  </a:lnTo>
                  <a:lnTo>
                    <a:pt x="234" y="1344"/>
                  </a:lnTo>
                  <a:lnTo>
                    <a:pt x="259" y="1293"/>
                  </a:lnTo>
                  <a:lnTo>
                    <a:pt x="287" y="1242"/>
                  </a:lnTo>
                  <a:lnTo>
                    <a:pt x="315" y="1191"/>
                  </a:lnTo>
                  <a:lnTo>
                    <a:pt x="344" y="1143"/>
                  </a:lnTo>
                  <a:lnTo>
                    <a:pt x="375" y="1095"/>
                  </a:lnTo>
                  <a:lnTo>
                    <a:pt x="406" y="1046"/>
                  </a:lnTo>
                  <a:lnTo>
                    <a:pt x="438" y="999"/>
                  </a:lnTo>
                  <a:lnTo>
                    <a:pt x="471" y="954"/>
                  </a:lnTo>
                  <a:lnTo>
                    <a:pt x="506" y="908"/>
                  </a:lnTo>
                  <a:lnTo>
                    <a:pt x="542" y="864"/>
                  </a:lnTo>
                  <a:lnTo>
                    <a:pt x="579" y="820"/>
                  </a:lnTo>
                  <a:lnTo>
                    <a:pt x="617" y="778"/>
                  </a:lnTo>
                  <a:lnTo>
                    <a:pt x="656" y="736"/>
                  </a:lnTo>
                  <a:lnTo>
                    <a:pt x="695" y="696"/>
                  </a:lnTo>
                  <a:lnTo>
                    <a:pt x="735" y="656"/>
                  </a:lnTo>
                  <a:lnTo>
                    <a:pt x="777" y="618"/>
                  </a:lnTo>
                  <a:lnTo>
                    <a:pt x="819" y="580"/>
                  </a:lnTo>
                  <a:lnTo>
                    <a:pt x="863" y="543"/>
                  </a:lnTo>
                  <a:lnTo>
                    <a:pt x="908" y="507"/>
                  </a:lnTo>
                  <a:lnTo>
                    <a:pt x="953" y="473"/>
                  </a:lnTo>
                  <a:lnTo>
                    <a:pt x="999" y="439"/>
                  </a:lnTo>
                  <a:lnTo>
                    <a:pt x="1045" y="406"/>
                  </a:lnTo>
                  <a:lnTo>
                    <a:pt x="1094" y="375"/>
                  </a:lnTo>
                  <a:lnTo>
                    <a:pt x="1142" y="345"/>
                  </a:lnTo>
                  <a:lnTo>
                    <a:pt x="1191" y="316"/>
                  </a:lnTo>
                  <a:lnTo>
                    <a:pt x="1241" y="287"/>
                  </a:lnTo>
                  <a:lnTo>
                    <a:pt x="1292" y="261"/>
                  </a:lnTo>
                  <a:lnTo>
                    <a:pt x="1344" y="235"/>
                  </a:lnTo>
                  <a:lnTo>
                    <a:pt x="1395" y="211"/>
                  </a:lnTo>
                  <a:lnTo>
                    <a:pt x="1448" y="188"/>
                  </a:lnTo>
                  <a:lnTo>
                    <a:pt x="1501" y="166"/>
                  </a:lnTo>
                  <a:lnTo>
                    <a:pt x="1556" y="145"/>
                  </a:lnTo>
                  <a:lnTo>
                    <a:pt x="1611" y="126"/>
                  </a:lnTo>
                  <a:lnTo>
                    <a:pt x="1666" y="109"/>
                  </a:lnTo>
                  <a:lnTo>
                    <a:pt x="1721" y="91"/>
                  </a:lnTo>
                  <a:lnTo>
                    <a:pt x="1778" y="76"/>
                  </a:lnTo>
                  <a:lnTo>
                    <a:pt x="1835" y="62"/>
                  </a:lnTo>
                  <a:lnTo>
                    <a:pt x="1893" y="50"/>
                  </a:lnTo>
                  <a:lnTo>
                    <a:pt x="1951" y="38"/>
                  </a:lnTo>
                  <a:lnTo>
                    <a:pt x="2009" y="29"/>
                  </a:lnTo>
                  <a:lnTo>
                    <a:pt x="2068" y="21"/>
                  </a:lnTo>
                  <a:lnTo>
                    <a:pt x="2128" y="14"/>
                  </a:lnTo>
                  <a:lnTo>
                    <a:pt x="2188" y="8"/>
                  </a:lnTo>
                  <a:lnTo>
                    <a:pt x="2249" y="5"/>
                  </a:lnTo>
                  <a:lnTo>
                    <a:pt x="2309" y="3"/>
                  </a:lnTo>
                  <a:lnTo>
                    <a:pt x="2370" y="1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02" name="Freeform 6"/>
            <p:cNvSpPr>
              <a:spLocks noEditPoints="1"/>
            </p:cNvSpPr>
            <p:nvPr/>
          </p:nvSpPr>
          <p:spPr bwMode="auto">
            <a:xfrm>
              <a:off x="1633" y="1249"/>
              <a:ext cx="2614" cy="2614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Arial" charset="0"/>
                <a:ea typeface="+mn-ea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>
    <p:fade/>
  </p:transition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+mj-lt"/>
          <a:ea typeface="MS PGothic"/>
          <a:cs typeface="MS PGothic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MS PGothic"/>
          <a:cs typeface="MS PGothic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MS PGothic"/>
          <a:cs typeface="MS PGothic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MS PGothic"/>
          <a:cs typeface="MS PGothic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MS PGothic"/>
          <a:cs typeface="MS PGothic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charset="-128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rgbClr val="0063BE"/>
        </a:buClr>
        <a:buChar char="•"/>
        <a:defRPr sz="2400" b="1">
          <a:solidFill>
            <a:schemeClr val="tx1"/>
          </a:solidFill>
          <a:latin typeface="+mn-lt"/>
          <a:ea typeface="MS PGothic"/>
          <a:cs typeface="MS PGothic"/>
        </a:defRPr>
      </a:lvl1pPr>
      <a:lvl2pPr marL="522288" indent="-176213" algn="l" rtl="0" eaLnBrk="1" fontAlgn="base" hangingPunct="1">
        <a:spcBef>
          <a:spcPct val="20000"/>
        </a:spcBef>
        <a:spcAft>
          <a:spcPct val="0"/>
        </a:spcAft>
        <a:buClr>
          <a:srgbClr val="0063BE"/>
        </a:buClr>
        <a:buFont typeface="Arial" pitchFamily="34" charset="0"/>
        <a:buChar char="-"/>
        <a:defRPr sz="2000">
          <a:solidFill>
            <a:srgbClr val="000000"/>
          </a:solidFill>
          <a:latin typeface="+mn-lt"/>
          <a:ea typeface="MS PGothic"/>
          <a:cs typeface="MS PGothic"/>
        </a:defRPr>
      </a:lvl2pPr>
      <a:lvl3pPr marL="795338" indent="-158750" algn="l" rtl="0" eaLnBrk="1" fontAlgn="base" hangingPunct="1">
        <a:spcBef>
          <a:spcPct val="20000"/>
        </a:spcBef>
        <a:spcAft>
          <a:spcPct val="0"/>
        </a:spcAft>
        <a:buClr>
          <a:srgbClr val="0063BE"/>
        </a:buClr>
        <a:buFont typeface="Arial" pitchFamily="34" charset="0"/>
        <a:buChar char="…"/>
        <a:defRPr sz="2000">
          <a:solidFill>
            <a:srgbClr val="000000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63B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78825" y="222250"/>
            <a:ext cx="536575" cy="539750"/>
            <a:chOff x="1633" y="1249"/>
            <a:chExt cx="2614" cy="2614"/>
          </a:xfrm>
        </p:grpSpPr>
        <p:sp>
          <p:nvSpPr>
            <p:cNvPr id="4101" name="Freeform 5"/>
            <p:cNvSpPr>
              <a:spLocks/>
            </p:cNvSpPr>
            <p:nvPr/>
          </p:nvSpPr>
          <p:spPr bwMode="auto">
            <a:xfrm>
              <a:off x="1757" y="1372"/>
              <a:ext cx="2367" cy="2368"/>
            </a:xfrm>
            <a:custGeom>
              <a:avLst/>
              <a:gdLst/>
              <a:ahLst/>
              <a:cxnLst>
                <a:cxn ang="0">
                  <a:pos x="2613" y="14"/>
                </a:cxn>
                <a:cxn ang="0">
                  <a:pos x="2906" y="62"/>
                </a:cxn>
                <a:cxn ang="0">
                  <a:pos x="3184" y="145"/>
                </a:cxn>
                <a:cxn ang="0">
                  <a:pos x="3449" y="261"/>
                </a:cxn>
                <a:cxn ang="0">
                  <a:pos x="3695" y="406"/>
                </a:cxn>
                <a:cxn ang="0">
                  <a:pos x="3921" y="580"/>
                </a:cxn>
                <a:cxn ang="0">
                  <a:pos x="4125" y="778"/>
                </a:cxn>
                <a:cxn ang="0">
                  <a:pos x="4303" y="999"/>
                </a:cxn>
                <a:cxn ang="0">
                  <a:pos x="4454" y="1242"/>
                </a:cxn>
                <a:cxn ang="0">
                  <a:pos x="4576" y="1503"/>
                </a:cxn>
                <a:cxn ang="0">
                  <a:pos x="4666" y="1779"/>
                </a:cxn>
                <a:cxn ang="0">
                  <a:pos x="4721" y="2069"/>
                </a:cxn>
                <a:cxn ang="0">
                  <a:pos x="4740" y="2371"/>
                </a:cxn>
                <a:cxn ang="0">
                  <a:pos x="4721" y="2673"/>
                </a:cxn>
                <a:cxn ang="0">
                  <a:pos x="4666" y="2963"/>
                </a:cxn>
                <a:cxn ang="0">
                  <a:pos x="4576" y="3240"/>
                </a:cxn>
                <a:cxn ang="0">
                  <a:pos x="4454" y="3500"/>
                </a:cxn>
                <a:cxn ang="0">
                  <a:pos x="4303" y="3743"/>
                </a:cxn>
                <a:cxn ang="0">
                  <a:pos x="4125" y="3964"/>
                </a:cxn>
                <a:cxn ang="0">
                  <a:pos x="3921" y="4163"/>
                </a:cxn>
                <a:cxn ang="0">
                  <a:pos x="3695" y="4337"/>
                </a:cxn>
                <a:cxn ang="0">
                  <a:pos x="3449" y="4482"/>
                </a:cxn>
                <a:cxn ang="0">
                  <a:pos x="3184" y="4597"/>
                </a:cxn>
                <a:cxn ang="0">
                  <a:pos x="2906" y="4680"/>
                </a:cxn>
                <a:cxn ang="0">
                  <a:pos x="2613" y="4728"/>
                </a:cxn>
                <a:cxn ang="0">
                  <a:pos x="2309" y="4740"/>
                </a:cxn>
                <a:cxn ang="0">
                  <a:pos x="2009" y="4713"/>
                </a:cxn>
                <a:cxn ang="0">
                  <a:pos x="1721" y="4651"/>
                </a:cxn>
                <a:cxn ang="0">
                  <a:pos x="1448" y="4554"/>
                </a:cxn>
                <a:cxn ang="0">
                  <a:pos x="1191" y="4426"/>
                </a:cxn>
                <a:cxn ang="0">
                  <a:pos x="953" y="4270"/>
                </a:cxn>
                <a:cxn ang="0">
                  <a:pos x="735" y="4087"/>
                </a:cxn>
                <a:cxn ang="0">
                  <a:pos x="542" y="3878"/>
                </a:cxn>
                <a:cxn ang="0">
                  <a:pos x="375" y="3648"/>
                </a:cxn>
                <a:cxn ang="0">
                  <a:pos x="234" y="3399"/>
                </a:cxn>
                <a:cxn ang="0">
                  <a:pos x="125" y="3132"/>
                </a:cxn>
                <a:cxn ang="0">
                  <a:pos x="49" y="2848"/>
                </a:cxn>
                <a:cxn ang="0">
                  <a:pos x="7" y="2553"/>
                </a:cxn>
                <a:cxn ang="0">
                  <a:pos x="4" y="2249"/>
                </a:cxn>
                <a:cxn ang="0">
                  <a:pos x="37" y="1952"/>
                </a:cxn>
                <a:cxn ang="0">
                  <a:pos x="107" y="1667"/>
                </a:cxn>
                <a:cxn ang="0">
                  <a:pos x="210" y="1397"/>
                </a:cxn>
                <a:cxn ang="0">
                  <a:pos x="344" y="1143"/>
                </a:cxn>
                <a:cxn ang="0">
                  <a:pos x="506" y="908"/>
                </a:cxn>
                <a:cxn ang="0">
                  <a:pos x="695" y="696"/>
                </a:cxn>
                <a:cxn ang="0">
                  <a:pos x="908" y="507"/>
                </a:cxn>
                <a:cxn ang="0">
                  <a:pos x="1142" y="345"/>
                </a:cxn>
                <a:cxn ang="0">
                  <a:pos x="1395" y="211"/>
                </a:cxn>
                <a:cxn ang="0">
                  <a:pos x="1666" y="109"/>
                </a:cxn>
                <a:cxn ang="0">
                  <a:pos x="1951" y="38"/>
                </a:cxn>
                <a:cxn ang="0">
                  <a:pos x="2249" y="5"/>
                </a:cxn>
              </a:cxnLst>
              <a:rect l="0" t="0" r="r" b="b"/>
              <a:pathLst>
                <a:path w="4740" h="4741">
                  <a:moveTo>
                    <a:pt x="2370" y="0"/>
                  </a:moveTo>
                  <a:lnTo>
                    <a:pt x="2431" y="3"/>
                  </a:lnTo>
                  <a:lnTo>
                    <a:pt x="2492" y="5"/>
                  </a:lnTo>
                  <a:lnTo>
                    <a:pt x="2553" y="8"/>
                  </a:lnTo>
                  <a:lnTo>
                    <a:pt x="2613" y="14"/>
                  </a:lnTo>
                  <a:lnTo>
                    <a:pt x="2672" y="21"/>
                  </a:lnTo>
                  <a:lnTo>
                    <a:pt x="2731" y="29"/>
                  </a:lnTo>
                  <a:lnTo>
                    <a:pt x="2789" y="38"/>
                  </a:lnTo>
                  <a:lnTo>
                    <a:pt x="2848" y="50"/>
                  </a:lnTo>
                  <a:lnTo>
                    <a:pt x="2906" y="62"/>
                  </a:lnTo>
                  <a:lnTo>
                    <a:pt x="2962" y="76"/>
                  </a:lnTo>
                  <a:lnTo>
                    <a:pt x="3019" y="91"/>
                  </a:lnTo>
                  <a:lnTo>
                    <a:pt x="3075" y="109"/>
                  </a:lnTo>
                  <a:lnTo>
                    <a:pt x="3130" y="126"/>
                  </a:lnTo>
                  <a:lnTo>
                    <a:pt x="3184" y="145"/>
                  </a:lnTo>
                  <a:lnTo>
                    <a:pt x="3239" y="166"/>
                  </a:lnTo>
                  <a:lnTo>
                    <a:pt x="3293" y="188"/>
                  </a:lnTo>
                  <a:lnTo>
                    <a:pt x="3346" y="211"/>
                  </a:lnTo>
                  <a:lnTo>
                    <a:pt x="3398" y="235"/>
                  </a:lnTo>
                  <a:lnTo>
                    <a:pt x="3449" y="261"/>
                  </a:lnTo>
                  <a:lnTo>
                    <a:pt x="3500" y="287"/>
                  </a:lnTo>
                  <a:lnTo>
                    <a:pt x="3550" y="316"/>
                  </a:lnTo>
                  <a:lnTo>
                    <a:pt x="3599" y="345"/>
                  </a:lnTo>
                  <a:lnTo>
                    <a:pt x="3648" y="375"/>
                  </a:lnTo>
                  <a:lnTo>
                    <a:pt x="3695" y="406"/>
                  </a:lnTo>
                  <a:lnTo>
                    <a:pt x="3742" y="439"/>
                  </a:lnTo>
                  <a:lnTo>
                    <a:pt x="3788" y="473"/>
                  </a:lnTo>
                  <a:lnTo>
                    <a:pt x="3833" y="507"/>
                  </a:lnTo>
                  <a:lnTo>
                    <a:pt x="3878" y="543"/>
                  </a:lnTo>
                  <a:lnTo>
                    <a:pt x="3921" y="580"/>
                  </a:lnTo>
                  <a:lnTo>
                    <a:pt x="3963" y="618"/>
                  </a:lnTo>
                  <a:lnTo>
                    <a:pt x="4005" y="656"/>
                  </a:lnTo>
                  <a:lnTo>
                    <a:pt x="4046" y="696"/>
                  </a:lnTo>
                  <a:lnTo>
                    <a:pt x="4085" y="736"/>
                  </a:lnTo>
                  <a:lnTo>
                    <a:pt x="4125" y="778"/>
                  </a:lnTo>
                  <a:lnTo>
                    <a:pt x="4163" y="820"/>
                  </a:lnTo>
                  <a:lnTo>
                    <a:pt x="4198" y="864"/>
                  </a:lnTo>
                  <a:lnTo>
                    <a:pt x="4234" y="908"/>
                  </a:lnTo>
                  <a:lnTo>
                    <a:pt x="4270" y="954"/>
                  </a:lnTo>
                  <a:lnTo>
                    <a:pt x="4303" y="999"/>
                  </a:lnTo>
                  <a:lnTo>
                    <a:pt x="4335" y="1046"/>
                  </a:lnTo>
                  <a:lnTo>
                    <a:pt x="4367" y="1095"/>
                  </a:lnTo>
                  <a:lnTo>
                    <a:pt x="4396" y="1143"/>
                  </a:lnTo>
                  <a:lnTo>
                    <a:pt x="4426" y="1191"/>
                  </a:lnTo>
                  <a:lnTo>
                    <a:pt x="4454" y="1242"/>
                  </a:lnTo>
                  <a:lnTo>
                    <a:pt x="4481" y="1293"/>
                  </a:lnTo>
                  <a:lnTo>
                    <a:pt x="4506" y="1344"/>
                  </a:lnTo>
                  <a:lnTo>
                    <a:pt x="4531" y="1397"/>
                  </a:lnTo>
                  <a:lnTo>
                    <a:pt x="4554" y="1450"/>
                  </a:lnTo>
                  <a:lnTo>
                    <a:pt x="4576" y="1503"/>
                  </a:lnTo>
                  <a:lnTo>
                    <a:pt x="4596" y="1557"/>
                  </a:lnTo>
                  <a:lnTo>
                    <a:pt x="4615" y="1611"/>
                  </a:lnTo>
                  <a:lnTo>
                    <a:pt x="4634" y="1667"/>
                  </a:lnTo>
                  <a:lnTo>
                    <a:pt x="4650" y="1723"/>
                  </a:lnTo>
                  <a:lnTo>
                    <a:pt x="4666" y="1779"/>
                  </a:lnTo>
                  <a:lnTo>
                    <a:pt x="4680" y="1837"/>
                  </a:lnTo>
                  <a:lnTo>
                    <a:pt x="4693" y="1894"/>
                  </a:lnTo>
                  <a:lnTo>
                    <a:pt x="4703" y="1952"/>
                  </a:lnTo>
                  <a:lnTo>
                    <a:pt x="4713" y="2011"/>
                  </a:lnTo>
                  <a:lnTo>
                    <a:pt x="4721" y="2069"/>
                  </a:lnTo>
                  <a:lnTo>
                    <a:pt x="4728" y="2129"/>
                  </a:lnTo>
                  <a:lnTo>
                    <a:pt x="4733" y="2189"/>
                  </a:lnTo>
                  <a:lnTo>
                    <a:pt x="4737" y="2249"/>
                  </a:lnTo>
                  <a:lnTo>
                    <a:pt x="4740" y="2310"/>
                  </a:lnTo>
                  <a:lnTo>
                    <a:pt x="4740" y="2371"/>
                  </a:lnTo>
                  <a:lnTo>
                    <a:pt x="4740" y="2432"/>
                  </a:lnTo>
                  <a:lnTo>
                    <a:pt x="4737" y="2493"/>
                  </a:lnTo>
                  <a:lnTo>
                    <a:pt x="4733" y="2553"/>
                  </a:lnTo>
                  <a:lnTo>
                    <a:pt x="4728" y="2613"/>
                  </a:lnTo>
                  <a:lnTo>
                    <a:pt x="4721" y="2673"/>
                  </a:lnTo>
                  <a:lnTo>
                    <a:pt x="4713" y="2732"/>
                  </a:lnTo>
                  <a:lnTo>
                    <a:pt x="4703" y="2790"/>
                  </a:lnTo>
                  <a:lnTo>
                    <a:pt x="4693" y="2848"/>
                  </a:lnTo>
                  <a:lnTo>
                    <a:pt x="4680" y="2906"/>
                  </a:lnTo>
                  <a:lnTo>
                    <a:pt x="4666" y="2963"/>
                  </a:lnTo>
                  <a:lnTo>
                    <a:pt x="4650" y="3020"/>
                  </a:lnTo>
                  <a:lnTo>
                    <a:pt x="4634" y="3075"/>
                  </a:lnTo>
                  <a:lnTo>
                    <a:pt x="4615" y="3132"/>
                  </a:lnTo>
                  <a:lnTo>
                    <a:pt x="4596" y="3186"/>
                  </a:lnTo>
                  <a:lnTo>
                    <a:pt x="4576" y="3240"/>
                  </a:lnTo>
                  <a:lnTo>
                    <a:pt x="4554" y="3293"/>
                  </a:lnTo>
                  <a:lnTo>
                    <a:pt x="4531" y="3346"/>
                  </a:lnTo>
                  <a:lnTo>
                    <a:pt x="4506" y="3399"/>
                  </a:lnTo>
                  <a:lnTo>
                    <a:pt x="4481" y="3449"/>
                  </a:lnTo>
                  <a:lnTo>
                    <a:pt x="4454" y="3500"/>
                  </a:lnTo>
                  <a:lnTo>
                    <a:pt x="4426" y="3551"/>
                  </a:lnTo>
                  <a:lnTo>
                    <a:pt x="4396" y="3599"/>
                  </a:lnTo>
                  <a:lnTo>
                    <a:pt x="4367" y="3648"/>
                  </a:lnTo>
                  <a:lnTo>
                    <a:pt x="4335" y="3696"/>
                  </a:lnTo>
                  <a:lnTo>
                    <a:pt x="4303" y="3743"/>
                  </a:lnTo>
                  <a:lnTo>
                    <a:pt x="4270" y="3788"/>
                  </a:lnTo>
                  <a:lnTo>
                    <a:pt x="4234" y="3834"/>
                  </a:lnTo>
                  <a:lnTo>
                    <a:pt x="4198" y="3878"/>
                  </a:lnTo>
                  <a:lnTo>
                    <a:pt x="4163" y="3922"/>
                  </a:lnTo>
                  <a:lnTo>
                    <a:pt x="4125" y="3964"/>
                  </a:lnTo>
                  <a:lnTo>
                    <a:pt x="4085" y="4006"/>
                  </a:lnTo>
                  <a:lnTo>
                    <a:pt x="4046" y="4046"/>
                  </a:lnTo>
                  <a:lnTo>
                    <a:pt x="4005" y="4087"/>
                  </a:lnTo>
                  <a:lnTo>
                    <a:pt x="3963" y="4125"/>
                  </a:lnTo>
                  <a:lnTo>
                    <a:pt x="3921" y="4163"/>
                  </a:lnTo>
                  <a:lnTo>
                    <a:pt x="3878" y="4199"/>
                  </a:lnTo>
                  <a:lnTo>
                    <a:pt x="3833" y="4235"/>
                  </a:lnTo>
                  <a:lnTo>
                    <a:pt x="3788" y="4270"/>
                  </a:lnTo>
                  <a:lnTo>
                    <a:pt x="3742" y="4303"/>
                  </a:lnTo>
                  <a:lnTo>
                    <a:pt x="3695" y="4337"/>
                  </a:lnTo>
                  <a:lnTo>
                    <a:pt x="3648" y="4368"/>
                  </a:lnTo>
                  <a:lnTo>
                    <a:pt x="3599" y="4398"/>
                  </a:lnTo>
                  <a:lnTo>
                    <a:pt x="3550" y="4426"/>
                  </a:lnTo>
                  <a:lnTo>
                    <a:pt x="3500" y="4455"/>
                  </a:lnTo>
                  <a:lnTo>
                    <a:pt x="3449" y="4482"/>
                  </a:lnTo>
                  <a:lnTo>
                    <a:pt x="3398" y="4507"/>
                  </a:lnTo>
                  <a:lnTo>
                    <a:pt x="3346" y="4531"/>
                  </a:lnTo>
                  <a:lnTo>
                    <a:pt x="3293" y="4554"/>
                  </a:lnTo>
                  <a:lnTo>
                    <a:pt x="3239" y="4576"/>
                  </a:lnTo>
                  <a:lnTo>
                    <a:pt x="3184" y="4597"/>
                  </a:lnTo>
                  <a:lnTo>
                    <a:pt x="3130" y="4616"/>
                  </a:lnTo>
                  <a:lnTo>
                    <a:pt x="3075" y="4634"/>
                  </a:lnTo>
                  <a:lnTo>
                    <a:pt x="3019" y="4651"/>
                  </a:lnTo>
                  <a:lnTo>
                    <a:pt x="2962" y="4666"/>
                  </a:lnTo>
                  <a:lnTo>
                    <a:pt x="2906" y="4680"/>
                  </a:lnTo>
                  <a:lnTo>
                    <a:pt x="2848" y="4693"/>
                  </a:lnTo>
                  <a:lnTo>
                    <a:pt x="2789" y="4704"/>
                  </a:lnTo>
                  <a:lnTo>
                    <a:pt x="2731" y="4713"/>
                  </a:lnTo>
                  <a:lnTo>
                    <a:pt x="2672" y="4721"/>
                  </a:lnTo>
                  <a:lnTo>
                    <a:pt x="2613" y="4728"/>
                  </a:lnTo>
                  <a:lnTo>
                    <a:pt x="2553" y="4734"/>
                  </a:lnTo>
                  <a:lnTo>
                    <a:pt x="2492" y="4737"/>
                  </a:lnTo>
                  <a:lnTo>
                    <a:pt x="2431" y="4740"/>
                  </a:lnTo>
                  <a:lnTo>
                    <a:pt x="2370" y="4741"/>
                  </a:lnTo>
                  <a:lnTo>
                    <a:pt x="2309" y="4740"/>
                  </a:lnTo>
                  <a:lnTo>
                    <a:pt x="2249" y="4737"/>
                  </a:lnTo>
                  <a:lnTo>
                    <a:pt x="2188" y="4734"/>
                  </a:lnTo>
                  <a:lnTo>
                    <a:pt x="2128" y="4728"/>
                  </a:lnTo>
                  <a:lnTo>
                    <a:pt x="2068" y="4721"/>
                  </a:lnTo>
                  <a:lnTo>
                    <a:pt x="2009" y="4713"/>
                  </a:lnTo>
                  <a:lnTo>
                    <a:pt x="1951" y="4704"/>
                  </a:lnTo>
                  <a:lnTo>
                    <a:pt x="1893" y="4693"/>
                  </a:lnTo>
                  <a:lnTo>
                    <a:pt x="1835" y="4680"/>
                  </a:lnTo>
                  <a:lnTo>
                    <a:pt x="1778" y="4666"/>
                  </a:lnTo>
                  <a:lnTo>
                    <a:pt x="1721" y="4651"/>
                  </a:lnTo>
                  <a:lnTo>
                    <a:pt x="1666" y="4634"/>
                  </a:lnTo>
                  <a:lnTo>
                    <a:pt x="1611" y="4616"/>
                  </a:lnTo>
                  <a:lnTo>
                    <a:pt x="1556" y="4597"/>
                  </a:lnTo>
                  <a:lnTo>
                    <a:pt x="1501" y="4576"/>
                  </a:lnTo>
                  <a:lnTo>
                    <a:pt x="1448" y="4554"/>
                  </a:lnTo>
                  <a:lnTo>
                    <a:pt x="1395" y="4531"/>
                  </a:lnTo>
                  <a:lnTo>
                    <a:pt x="1344" y="4507"/>
                  </a:lnTo>
                  <a:lnTo>
                    <a:pt x="1292" y="4482"/>
                  </a:lnTo>
                  <a:lnTo>
                    <a:pt x="1241" y="4455"/>
                  </a:lnTo>
                  <a:lnTo>
                    <a:pt x="1191" y="4426"/>
                  </a:lnTo>
                  <a:lnTo>
                    <a:pt x="1142" y="4398"/>
                  </a:lnTo>
                  <a:lnTo>
                    <a:pt x="1094" y="4368"/>
                  </a:lnTo>
                  <a:lnTo>
                    <a:pt x="1045" y="4337"/>
                  </a:lnTo>
                  <a:lnTo>
                    <a:pt x="999" y="4303"/>
                  </a:lnTo>
                  <a:lnTo>
                    <a:pt x="953" y="4270"/>
                  </a:lnTo>
                  <a:lnTo>
                    <a:pt x="908" y="4235"/>
                  </a:lnTo>
                  <a:lnTo>
                    <a:pt x="863" y="4199"/>
                  </a:lnTo>
                  <a:lnTo>
                    <a:pt x="819" y="4163"/>
                  </a:lnTo>
                  <a:lnTo>
                    <a:pt x="777" y="4125"/>
                  </a:lnTo>
                  <a:lnTo>
                    <a:pt x="735" y="4087"/>
                  </a:lnTo>
                  <a:lnTo>
                    <a:pt x="695" y="4046"/>
                  </a:lnTo>
                  <a:lnTo>
                    <a:pt x="656" y="4006"/>
                  </a:lnTo>
                  <a:lnTo>
                    <a:pt x="617" y="3964"/>
                  </a:lnTo>
                  <a:lnTo>
                    <a:pt x="579" y="3922"/>
                  </a:lnTo>
                  <a:lnTo>
                    <a:pt x="542" y="3878"/>
                  </a:lnTo>
                  <a:lnTo>
                    <a:pt x="506" y="3834"/>
                  </a:lnTo>
                  <a:lnTo>
                    <a:pt x="471" y="3788"/>
                  </a:lnTo>
                  <a:lnTo>
                    <a:pt x="438" y="3743"/>
                  </a:lnTo>
                  <a:lnTo>
                    <a:pt x="406" y="3696"/>
                  </a:lnTo>
                  <a:lnTo>
                    <a:pt x="375" y="3648"/>
                  </a:lnTo>
                  <a:lnTo>
                    <a:pt x="344" y="3599"/>
                  </a:lnTo>
                  <a:lnTo>
                    <a:pt x="315" y="3551"/>
                  </a:lnTo>
                  <a:lnTo>
                    <a:pt x="287" y="3500"/>
                  </a:lnTo>
                  <a:lnTo>
                    <a:pt x="259" y="3449"/>
                  </a:lnTo>
                  <a:lnTo>
                    <a:pt x="234" y="3399"/>
                  </a:lnTo>
                  <a:lnTo>
                    <a:pt x="210" y="3346"/>
                  </a:lnTo>
                  <a:lnTo>
                    <a:pt x="187" y="3293"/>
                  </a:lnTo>
                  <a:lnTo>
                    <a:pt x="165" y="3240"/>
                  </a:lnTo>
                  <a:lnTo>
                    <a:pt x="144" y="3186"/>
                  </a:lnTo>
                  <a:lnTo>
                    <a:pt x="125" y="3132"/>
                  </a:lnTo>
                  <a:lnTo>
                    <a:pt x="107" y="3075"/>
                  </a:lnTo>
                  <a:lnTo>
                    <a:pt x="90" y="3020"/>
                  </a:lnTo>
                  <a:lnTo>
                    <a:pt x="75" y="2963"/>
                  </a:lnTo>
                  <a:lnTo>
                    <a:pt x="61" y="2906"/>
                  </a:lnTo>
                  <a:lnTo>
                    <a:pt x="49" y="2848"/>
                  </a:lnTo>
                  <a:lnTo>
                    <a:pt x="37" y="2790"/>
                  </a:lnTo>
                  <a:lnTo>
                    <a:pt x="28" y="2732"/>
                  </a:lnTo>
                  <a:lnTo>
                    <a:pt x="20" y="2673"/>
                  </a:lnTo>
                  <a:lnTo>
                    <a:pt x="13" y="2613"/>
                  </a:lnTo>
                  <a:lnTo>
                    <a:pt x="7" y="2553"/>
                  </a:lnTo>
                  <a:lnTo>
                    <a:pt x="4" y="2493"/>
                  </a:lnTo>
                  <a:lnTo>
                    <a:pt x="1" y="2432"/>
                  </a:lnTo>
                  <a:lnTo>
                    <a:pt x="0" y="2371"/>
                  </a:lnTo>
                  <a:lnTo>
                    <a:pt x="1" y="2310"/>
                  </a:lnTo>
                  <a:lnTo>
                    <a:pt x="4" y="2249"/>
                  </a:lnTo>
                  <a:lnTo>
                    <a:pt x="7" y="2189"/>
                  </a:lnTo>
                  <a:lnTo>
                    <a:pt x="13" y="2129"/>
                  </a:lnTo>
                  <a:lnTo>
                    <a:pt x="20" y="2069"/>
                  </a:lnTo>
                  <a:lnTo>
                    <a:pt x="28" y="2011"/>
                  </a:lnTo>
                  <a:lnTo>
                    <a:pt x="37" y="1952"/>
                  </a:lnTo>
                  <a:lnTo>
                    <a:pt x="49" y="1894"/>
                  </a:lnTo>
                  <a:lnTo>
                    <a:pt x="61" y="1837"/>
                  </a:lnTo>
                  <a:lnTo>
                    <a:pt x="75" y="1779"/>
                  </a:lnTo>
                  <a:lnTo>
                    <a:pt x="90" y="1723"/>
                  </a:lnTo>
                  <a:lnTo>
                    <a:pt x="107" y="1667"/>
                  </a:lnTo>
                  <a:lnTo>
                    <a:pt x="125" y="1611"/>
                  </a:lnTo>
                  <a:lnTo>
                    <a:pt x="144" y="1557"/>
                  </a:lnTo>
                  <a:lnTo>
                    <a:pt x="165" y="1503"/>
                  </a:lnTo>
                  <a:lnTo>
                    <a:pt x="187" y="1450"/>
                  </a:lnTo>
                  <a:lnTo>
                    <a:pt x="210" y="1397"/>
                  </a:lnTo>
                  <a:lnTo>
                    <a:pt x="234" y="1344"/>
                  </a:lnTo>
                  <a:lnTo>
                    <a:pt x="259" y="1293"/>
                  </a:lnTo>
                  <a:lnTo>
                    <a:pt x="287" y="1242"/>
                  </a:lnTo>
                  <a:lnTo>
                    <a:pt x="315" y="1191"/>
                  </a:lnTo>
                  <a:lnTo>
                    <a:pt x="344" y="1143"/>
                  </a:lnTo>
                  <a:lnTo>
                    <a:pt x="375" y="1095"/>
                  </a:lnTo>
                  <a:lnTo>
                    <a:pt x="406" y="1046"/>
                  </a:lnTo>
                  <a:lnTo>
                    <a:pt x="438" y="999"/>
                  </a:lnTo>
                  <a:lnTo>
                    <a:pt x="471" y="954"/>
                  </a:lnTo>
                  <a:lnTo>
                    <a:pt x="506" y="908"/>
                  </a:lnTo>
                  <a:lnTo>
                    <a:pt x="542" y="864"/>
                  </a:lnTo>
                  <a:lnTo>
                    <a:pt x="579" y="820"/>
                  </a:lnTo>
                  <a:lnTo>
                    <a:pt x="617" y="778"/>
                  </a:lnTo>
                  <a:lnTo>
                    <a:pt x="656" y="736"/>
                  </a:lnTo>
                  <a:lnTo>
                    <a:pt x="695" y="696"/>
                  </a:lnTo>
                  <a:lnTo>
                    <a:pt x="735" y="656"/>
                  </a:lnTo>
                  <a:lnTo>
                    <a:pt x="777" y="618"/>
                  </a:lnTo>
                  <a:lnTo>
                    <a:pt x="819" y="580"/>
                  </a:lnTo>
                  <a:lnTo>
                    <a:pt x="863" y="543"/>
                  </a:lnTo>
                  <a:lnTo>
                    <a:pt x="908" y="507"/>
                  </a:lnTo>
                  <a:lnTo>
                    <a:pt x="953" y="473"/>
                  </a:lnTo>
                  <a:lnTo>
                    <a:pt x="999" y="439"/>
                  </a:lnTo>
                  <a:lnTo>
                    <a:pt x="1045" y="406"/>
                  </a:lnTo>
                  <a:lnTo>
                    <a:pt x="1094" y="375"/>
                  </a:lnTo>
                  <a:lnTo>
                    <a:pt x="1142" y="345"/>
                  </a:lnTo>
                  <a:lnTo>
                    <a:pt x="1191" y="316"/>
                  </a:lnTo>
                  <a:lnTo>
                    <a:pt x="1241" y="287"/>
                  </a:lnTo>
                  <a:lnTo>
                    <a:pt x="1292" y="261"/>
                  </a:lnTo>
                  <a:lnTo>
                    <a:pt x="1344" y="235"/>
                  </a:lnTo>
                  <a:lnTo>
                    <a:pt x="1395" y="211"/>
                  </a:lnTo>
                  <a:lnTo>
                    <a:pt x="1448" y="188"/>
                  </a:lnTo>
                  <a:lnTo>
                    <a:pt x="1501" y="166"/>
                  </a:lnTo>
                  <a:lnTo>
                    <a:pt x="1556" y="145"/>
                  </a:lnTo>
                  <a:lnTo>
                    <a:pt x="1611" y="126"/>
                  </a:lnTo>
                  <a:lnTo>
                    <a:pt x="1666" y="109"/>
                  </a:lnTo>
                  <a:lnTo>
                    <a:pt x="1721" y="91"/>
                  </a:lnTo>
                  <a:lnTo>
                    <a:pt x="1778" y="76"/>
                  </a:lnTo>
                  <a:lnTo>
                    <a:pt x="1835" y="62"/>
                  </a:lnTo>
                  <a:lnTo>
                    <a:pt x="1893" y="50"/>
                  </a:lnTo>
                  <a:lnTo>
                    <a:pt x="1951" y="38"/>
                  </a:lnTo>
                  <a:lnTo>
                    <a:pt x="2009" y="29"/>
                  </a:lnTo>
                  <a:lnTo>
                    <a:pt x="2068" y="21"/>
                  </a:lnTo>
                  <a:lnTo>
                    <a:pt x="2128" y="14"/>
                  </a:lnTo>
                  <a:lnTo>
                    <a:pt x="2188" y="8"/>
                  </a:lnTo>
                  <a:lnTo>
                    <a:pt x="2249" y="5"/>
                  </a:lnTo>
                  <a:lnTo>
                    <a:pt x="2309" y="3"/>
                  </a:lnTo>
                  <a:lnTo>
                    <a:pt x="2370" y="1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02" name="Freeform 6"/>
            <p:cNvSpPr>
              <a:spLocks noEditPoints="1"/>
            </p:cNvSpPr>
            <p:nvPr/>
          </p:nvSpPr>
          <p:spPr bwMode="auto">
            <a:xfrm>
              <a:off x="1633" y="1249"/>
              <a:ext cx="2614" cy="2614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90513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610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rgbClr val="000000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DD6691BB-943E-4A27-9CF5-45600EDCB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>
    <p:fade/>
  </p:transition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MS PGothic"/>
          <a:cs typeface="MS PGothic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MS PGothic"/>
          <a:cs typeface="MS PGothic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MS PGothic"/>
          <a:cs typeface="MS PGothic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MS PGothic"/>
          <a:cs typeface="MS PGothic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MS PGothic"/>
          <a:cs typeface="MS PGothic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 Narrow" pitchFamily="34" charset="0"/>
          <a:ea typeface="ＭＳ Ｐゴシック" pitchFamily="34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 Narrow" pitchFamily="34" charset="0"/>
          <a:ea typeface="ＭＳ Ｐゴシック" pitchFamily="34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 Narrow" pitchFamily="34" charset="0"/>
          <a:ea typeface="ＭＳ Ｐゴシック" pitchFamily="34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 b="1">
          <a:solidFill>
            <a:schemeClr val="bg1"/>
          </a:solidFill>
          <a:latin typeface="Arial Narrow" pitchFamily="34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MS PGothic"/>
          <a:cs typeface="MS PGothic"/>
        </a:defRPr>
      </a:lvl1pPr>
      <a:lvl2pPr marL="347663" indent="-1730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MS PGothic"/>
          <a:cs typeface="MS PGothic"/>
        </a:defRPr>
      </a:lvl2pPr>
      <a:lvl3pPr marL="682625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-"/>
        <a:defRPr sz="2400">
          <a:solidFill>
            <a:srgbClr val="000000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63B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78825" y="222250"/>
            <a:ext cx="536575" cy="539750"/>
            <a:chOff x="1633" y="1249"/>
            <a:chExt cx="2614" cy="2614"/>
          </a:xfrm>
        </p:grpSpPr>
        <p:sp>
          <p:nvSpPr>
            <p:cNvPr id="4101" name="Freeform 5"/>
            <p:cNvSpPr>
              <a:spLocks/>
            </p:cNvSpPr>
            <p:nvPr/>
          </p:nvSpPr>
          <p:spPr bwMode="auto">
            <a:xfrm>
              <a:off x="1757" y="1372"/>
              <a:ext cx="2367" cy="2368"/>
            </a:xfrm>
            <a:custGeom>
              <a:avLst/>
              <a:gdLst/>
              <a:ahLst/>
              <a:cxnLst>
                <a:cxn ang="0">
                  <a:pos x="2613" y="14"/>
                </a:cxn>
                <a:cxn ang="0">
                  <a:pos x="2906" y="62"/>
                </a:cxn>
                <a:cxn ang="0">
                  <a:pos x="3184" y="145"/>
                </a:cxn>
                <a:cxn ang="0">
                  <a:pos x="3449" y="261"/>
                </a:cxn>
                <a:cxn ang="0">
                  <a:pos x="3695" y="406"/>
                </a:cxn>
                <a:cxn ang="0">
                  <a:pos x="3921" y="580"/>
                </a:cxn>
                <a:cxn ang="0">
                  <a:pos x="4125" y="778"/>
                </a:cxn>
                <a:cxn ang="0">
                  <a:pos x="4303" y="999"/>
                </a:cxn>
                <a:cxn ang="0">
                  <a:pos x="4454" y="1242"/>
                </a:cxn>
                <a:cxn ang="0">
                  <a:pos x="4576" y="1503"/>
                </a:cxn>
                <a:cxn ang="0">
                  <a:pos x="4666" y="1779"/>
                </a:cxn>
                <a:cxn ang="0">
                  <a:pos x="4721" y="2069"/>
                </a:cxn>
                <a:cxn ang="0">
                  <a:pos x="4740" y="2371"/>
                </a:cxn>
                <a:cxn ang="0">
                  <a:pos x="4721" y="2673"/>
                </a:cxn>
                <a:cxn ang="0">
                  <a:pos x="4666" y="2963"/>
                </a:cxn>
                <a:cxn ang="0">
                  <a:pos x="4576" y="3240"/>
                </a:cxn>
                <a:cxn ang="0">
                  <a:pos x="4454" y="3500"/>
                </a:cxn>
                <a:cxn ang="0">
                  <a:pos x="4303" y="3743"/>
                </a:cxn>
                <a:cxn ang="0">
                  <a:pos x="4125" y="3964"/>
                </a:cxn>
                <a:cxn ang="0">
                  <a:pos x="3921" y="4163"/>
                </a:cxn>
                <a:cxn ang="0">
                  <a:pos x="3695" y="4337"/>
                </a:cxn>
                <a:cxn ang="0">
                  <a:pos x="3449" y="4482"/>
                </a:cxn>
                <a:cxn ang="0">
                  <a:pos x="3184" y="4597"/>
                </a:cxn>
                <a:cxn ang="0">
                  <a:pos x="2906" y="4680"/>
                </a:cxn>
                <a:cxn ang="0">
                  <a:pos x="2613" y="4728"/>
                </a:cxn>
                <a:cxn ang="0">
                  <a:pos x="2309" y="4740"/>
                </a:cxn>
                <a:cxn ang="0">
                  <a:pos x="2009" y="4713"/>
                </a:cxn>
                <a:cxn ang="0">
                  <a:pos x="1721" y="4651"/>
                </a:cxn>
                <a:cxn ang="0">
                  <a:pos x="1448" y="4554"/>
                </a:cxn>
                <a:cxn ang="0">
                  <a:pos x="1191" y="4426"/>
                </a:cxn>
                <a:cxn ang="0">
                  <a:pos x="953" y="4270"/>
                </a:cxn>
                <a:cxn ang="0">
                  <a:pos x="735" y="4087"/>
                </a:cxn>
                <a:cxn ang="0">
                  <a:pos x="542" y="3878"/>
                </a:cxn>
                <a:cxn ang="0">
                  <a:pos x="375" y="3648"/>
                </a:cxn>
                <a:cxn ang="0">
                  <a:pos x="234" y="3399"/>
                </a:cxn>
                <a:cxn ang="0">
                  <a:pos x="125" y="3132"/>
                </a:cxn>
                <a:cxn ang="0">
                  <a:pos x="49" y="2848"/>
                </a:cxn>
                <a:cxn ang="0">
                  <a:pos x="7" y="2553"/>
                </a:cxn>
                <a:cxn ang="0">
                  <a:pos x="4" y="2249"/>
                </a:cxn>
                <a:cxn ang="0">
                  <a:pos x="37" y="1952"/>
                </a:cxn>
                <a:cxn ang="0">
                  <a:pos x="107" y="1667"/>
                </a:cxn>
                <a:cxn ang="0">
                  <a:pos x="210" y="1397"/>
                </a:cxn>
                <a:cxn ang="0">
                  <a:pos x="344" y="1143"/>
                </a:cxn>
                <a:cxn ang="0">
                  <a:pos x="506" y="908"/>
                </a:cxn>
                <a:cxn ang="0">
                  <a:pos x="695" y="696"/>
                </a:cxn>
                <a:cxn ang="0">
                  <a:pos x="908" y="507"/>
                </a:cxn>
                <a:cxn ang="0">
                  <a:pos x="1142" y="345"/>
                </a:cxn>
                <a:cxn ang="0">
                  <a:pos x="1395" y="211"/>
                </a:cxn>
                <a:cxn ang="0">
                  <a:pos x="1666" y="109"/>
                </a:cxn>
                <a:cxn ang="0">
                  <a:pos x="1951" y="38"/>
                </a:cxn>
                <a:cxn ang="0">
                  <a:pos x="2249" y="5"/>
                </a:cxn>
              </a:cxnLst>
              <a:rect l="0" t="0" r="r" b="b"/>
              <a:pathLst>
                <a:path w="4740" h="4741">
                  <a:moveTo>
                    <a:pt x="2370" y="0"/>
                  </a:moveTo>
                  <a:lnTo>
                    <a:pt x="2431" y="3"/>
                  </a:lnTo>
                  <a:lnTo>
                    <a:pt x="2492" y="5"/>
                  </a:lnTo>
                  <a:lnTo>
                    <a:pt x="2553" y="8"/>
                  </a:lnTo>
                  <a:lnTo>
                    <a:pt x="2613" y="14"/>
                  </a:lnTo>
                  <a:lnTo>
                    <a:pt x="2672" y="21"/>
                  </a:lnTo>
                  <a:lnTo>
                    <a:pt x="2731" y="29"/>
                  </a:lnTo>
                  <a:lnTo>
                    <a:pt x="2789" y="38"/>
                  </a:lnTo>
                  <a:lnTo>
                    <a:pt x="2848" y="50"/>
                  </a:lnTo>
                  <a:lnTo>
                    <a:pt x="2906" y="62"/>
                  </a:lnTo>
                  <a:lnTo>
                    <a:pt x="2962" y="76"/>
                  </a:lnTo>
                  <a:lnTo>
                    <a:pt x="3019" y="91"/>
                  </a:lnTo>
                  <a:lnTo>
                    <a:pt x="3075" y="109"/>
                  </a:lnTo>
                  <a:lnTo>
                    <a:pt x="3130" y="126"/>
                  </a:lnTo>
                  <a:lnTo>
                    <a:pt x="3184" y="145"/>
                  </a:lnTo>
                  <a:lnTo>
                    <a:pt x="3239" y="166"/>
                  </a:lnTo>
                  <a:lnTo>
                    <a:pt x="3293" y="188"/>
                  </a:lnTo>
                  <a:lnTo>
                    <a:pt x="3346" y="211"/>
                  </a:lnTo>
                  <a:lnTo>
                    <a:pt x="3398" y="235"/>
                  </a:lnTo>
                  <a:lnTo>
                    <a:pt x="3449" y="261"/>
                  </a:lnTo>
                  <a:lnTo>
                    <a:pt x="3500" y="287"/>
                  </a:lnTo>
                  <a:lnTo>
                    <a:pt x="3550" y="316"/>
                  </a:lnTo>
                  <a:lnTo>
                    <a:pt x="3599" y="345"/>
                  </a:lnTo>
                  <a:lnTo>
                    <a:pt x="3648" y="375"/>
                  </a:lnTo>
                  <a:lnTo>
                    <a:pt x="3695" y="406"/>
                  </a:lnTo>
                  <a:lnTo>
                    <a:pt x="3742" y="439"/>
                  </a:lnTo>
                  <a:lnTo>
                    <a:pt x="3788" y="473"/>
                  </a:lnTo>
                  <a:lnTo>
                    <a:pt x="3833" y="507"/>
                  </a:lnTo>
                  <a:lnTo>
                    <a:pt x="3878" y="543"/>
                  </a:lnTo>
                  <a:lnTo>
                    <a:pt x="3921" y="580"/>
                  </a:lnTo>
                  <a:lnTo>
                    <a:pt x="3963" y="618"/>
                  </a:lnTo>
                  <a:lnTo>
                    <a:pt x="4005" y="656"/>
                  </a:lnTo>
                  <a:lnTo>
                    <a:pt x="4046" y="696"/>
                  </a:lnTo>
                  <a:lnTo>
                    <a:pt x="4085" y="736"/>
                  </a:lnTo>
                  <a:lnTo>
                    <a:pt x="4125" y="778"/>
                  </a:lnTo>
                  <a:lnTo>
                    <a:pt x="4163" y="820"/>
                  </a:lnTo>
                  <a:lnTo>
                    <a:pt x="4198" y="864"/>
                  </a:lnTo>
                  <a:lnTo>
                    <a:pt x="4234" y="908"/>
                  </a:lnTo>
                  <a:lnTo>
                    <a:pt x="4270" y="954"/>
                  </a:lnTo>
                  <a:lnTo>
                    <a:pt x="4303" y="999"/>
                  </a:lnTo>
                  <a:lnTo>
                    <a:pt x="4335" y="1046"/>
                  </a:lnTo>
                  <a:lnTo>
                    <a:pt x="4367" y="1095"/>
                  </a:lnTo>
                  <a:lnTo>
                    <a:pt x="4396" y="1143"/>
                  </a:lnTo>
                  <a:lnTo>
                    <a:pt x="4426" y="1191"/>
                  </a:lnTo>
                  <a:lnTo>
                    <a:pt x="4454" y="1242"/>
                  </a:lnTo>
                  <a:lnTo>
                    <a:pt x="4481" y="1293"/>
                  </a:lnTo>
                  <a:lnTo>
                    <a:pt x="4506" y="1344"/>
                  </a:lnTo>
                  <a:lnTo>
                    <a:pt x="4531" y="1397"/>
                  </a:lnTo>
                  <a:lnTo>
                    <a:pt x="4554" y="1450"/>
                  </a:lnTo>
                  <a:lnTo>
                    <a:pt x="4576" y="1503"/>
                  </a:lnTo>
                  <a:lnTo>
                    <a:pt x="4596" y="1557"/>
                  </a:lnTo>
                  <a:lnTo>
                    <a:pt x="4615" y="1611"/>
                  </a:lnTo>
                  <a:lnTo>
                    <a:pt x="4634" y="1667"/>
                  </a:lnTo>
                  <a:lnTo>
                    <a:pt x="4650" y="1723"/>
                  </a:lnTo>
                  <a:lnTo>
                    <a:pt x="4666" y="1779"/>
                  </a:lnTo>
                  <a:lnTo>
                    <a:pt x="4680" y="1837"/>
                  </a:lnTo>
                  <a:lnTo>
                    <a:pt x="4693" y="1894"/>
                  </a:lnTo>
                  <a:lnTo>
                    <a:pt x="4703" y="1952"/>
                  </a:lnTo>
                  <a:lnTo>
                    <a:pt x="4713" y="2011"/>
                  </a:lnTo>
                  <a:lnTo>
                    <a:pt x="4721" y="2069"/>
                  </a:lnTo>
                  <a:lnTo>
                    <a:pt x="4728" y="2129"/>
                  </a:lnTo>
                  <a:lnTo>
                    <a:pt x="4733" y="2189"/>
                  </a:lnTo>
                  <a:lnTo>
                    <a:pt x="4737" y="2249"/>
                  </a:lnTo>
                  <a:lnTo>
                    <a:pt x="4740" y="2310"/>
                  </a:lnTo>
                  <a:lnTo>
                    <a:pt x="4740" y="2371"/>
                  </a:lnTo>
                  <a:lnTo>
                    <a:pt x="4740" y="2432"/>
                  </a:lnTo>
                  <a:lnTo>
                    <a:pt x="4737" y="2493"/>
                  </a:lnTo>
                  <a:lnTo>
                    <a:pt x="4733" y="2553"/>
                  </a:lnTo>
                  <a:lnTo>
                    <a:pt x="4728" y="2613"/>
                  </a:lnTo>
                  <a:lnTo>
                    <a:pt x="4721" y="2673"/>
                  </a:lnTo>
                  <a:lnTo>
                    <a:pt x="4713" y="2732"/>
                  </a:lnTo>
                  <a:lnTo>
                    <a:pt x="4703" y="2790"/>
                  </a:lnTo>
                  <a:lnTo>
                    <a:pt x="4693" y="2848"/>
                  </a:lnTo>
                  <a:lnTo>
                    <a:pt x="4680" y="2906"/>
                  </a:lnTo>
                  <a:lnTo>
                    <a:pt x="4666" y="2963"/>
                  </a:lnTo>
                  <a:lnTo>
                    <a:pt x="4650" y="3020"/>
                  </a:lnTo>
                  <a:lnTo>
                    <a:pt x="4634" y="3075"/>
                  </a:lnTo>
                  <a:lnTo>
                    <a:pt x="4615" y="3132"/>
                  </a:lnTo>
                  <a:lnTo>
                    <a:pt x="4596" y="3186"/>
                  </a:lnTo>
                  <a:lnTo>
                    <a:pt x="4576" y="3240"/>
                  </a:lnTo>
                  <a:lnTo>
                    <a:pt x="4554" y="3293"/>
                  </a:lnTo>
                  <a:lnTo>
                    <a:pt x="4531" y="3346"/>
                  </a:lnTo>
                  <a:lnTo>
                    <a:pt x="4506" y="3399"/>
                  </a:lnTo>
                  <a:lnTo>
                    <a:pt x="4481" y="3449"/>
                  </a:lnTo>
                  <a:lnTo>
                    <a:pt x="4454" y="3500"/>
                  </a:lnTo>
                  <a:lnTo>
                    <a:pt x="4426" y="3551"/>
                  </a:lnTo>
                  <a:lnTo>
                    <a:pt x="4396" y="3599"/>
                  </a:lnTo>
                  <a:lnTo>
                    <a:pt x="4367" y="3648"/>
                  </a:lnTo>
                  <a:lnTo>
                    <a:pt x="4335" y="3696"/>
                  </a:lnTo>
                  <a:lnTo>
                    <a:pt x="4303" y="3743"/>
                  </a:lnTo>
                  <a:lnTo>
                    <a:pt x="4270" y="3788"/>
                  </a:lnTo>
                  <a:lnTo>
                    <a:pt x="4234" y="3834"/>
                  </a:lnTo>
                  <a:lnTo>
                    <a:pt x="4198" y="3878"/>
                  </a:lnTo>
                  <a:lnTo>
                    <a:pt x="4163" y="3922"/>
                  </a:lnTo>
                  <a:lnTo>
                    <a:pt x="4125" y="3964"/>
                  </a:lnTo>
                  <a:lnTo>
                    <a:pt x="4085" y="4006"/>
                  </a:lnTo>
                  <a:lnTo>
                    <a:pt x="4046" y="4046"/>
                  </a:lnTo>
                  <a:lnTo>
                    <a:pt x="4005" y="4087"/>
                  </a:lnTo>
                  <a:lnTo>
                    <a:pt x="3963" y="4125"/>
                  </a:lnTo>
                  <a:lnTo>
                    <a:pt x="3921" y="4163"/>
                  </a:lnTo>
                  <a:lnTo>
                    <a:pt x="3878" y="4199"/>
                  </a:lnTo>
                  <a:lnTo>
                    <a:pt x="3833" y="4235"/>
                  </a:lnTo>
                  <a:lnTo>
                    <a:pt x="3788" y="4270"/>
                  </a:lnTo>
                  <a:lnTo>
                    <a:pt x="3742" y="4303"/>
                  </a:lnTo>
                  <a:lnTo>
                    <a:pt x="3695" y="4337"/>
                  </a:lnTo>
                  <a:lnTo>
                    <a:pt x="3648" y="4368"/>
                  </a:lnTo>
                  <a:lnTo>
                    <a:pt x="3599" y="4398"/>
                  </a:lnTo>
                  <a:lnTo>
                    <a:pt x="3550" y="4426"/>
                  </a:lnTo>
                  <a:lnTo>
                    <a:pt x="3500" y="4455"/>
                  </a:lnTo>
                  <a:lnTo>
                    <a:pt x="3449" y="4482"/>
                  </a:lnTo>
                  <a:lnTo>
                    <a:pt x="3398" y="4507"/>
                  </a:lnTo>
                  <a:lnTo>
                    <a:pt x="3346" y="4531"/>
                  </a:lnTo>
                  <a:lnTo>
                    <a:pt x="3293" y="4554"/>
                  </a:lnTo>
                  <a:lnTo>
                    <a:pt x="3239" y="4576"/>
                  </a:lnTo>
                  <a:lnTo>
                    <a:pt x="3184" y="4597"/>
                  </a:lnTo>
                  <a:lnTo>
                    <a:pt x="3130" y="4616"/>
                  </a:lnTo>
                  <a:lnTo>
                    <a:pt x="3075" y="4634"/>
                  </a:lnTo>
                  <a:lnTo>
                    <a:pt x="3019" y="4651"/>
                  </a:lnTo>
                  <a:lnTo>
                    <a:pt x="2962" y="4666"/>
                  </a:lnTo>
                  <a:lnTo>
                    <a:pt x="2906" y="4680"/>
                  </a:lnTo>
                  <a:lnTo>
                    <a:pt x="2848" y="4693"/>
                  </a:lnTo>
                  <a:lnTo>
                    <a:pt x="2789" y="4704"/>
                  </a:lnTo>
                  <a:lnTo>
                    <a:pt x="2731" y="4713"/>
                  </a:lnTo>
                  <a:lnTo>
                    <a:pt x="2672" y="4721"/>
                  </a:lnTo>
                  <a:lnTo>
                    <a:pt x="2613" y="4728"/>
                  </a:lnTo>
                  <a:lnTo>
                    <a:pt x="2553" y="4734"/>
                  </a:lnTo>
                  <a:lnTo>
                    <a:pt x="2492" y="4737"/>
                  </a:lnTo>
                  <a:lnTo>
                    <a:pt x="2431" y="4740"/>
                  </a:lnTo>
                  <a:lnTo>
                    <a:pt x="2370" y="4741"/>
                  </a:lnTo>
                  <a:lnTo>
                    <a:pt x="2309" y="4740"/>
                  </a:lnTo>
                  <a:lnTo>
                    <a:pt x="2249" y="4737"/>
                  </a:lnTo>
                  <a:lnTo>
                    <a:pt x="2188" y="4734"/>
                  </a:lnTo>
                  <a:lnTo>
                    <a:pt x="2128" y="4728"/>
                  </a:lnTo>
                  <a:lnTo>
                    <a:pt x="2068" y="4721"/>
                  </a:lnTo>
                  <a:lnTo>
                    <a:pt x="2009" y="4713"/>
                  </a:lnTo>
                  <a:lnTo>
                    <a:pt x="1951" y="4704"/>
                  </a:lnTo>
                  <a:lnTo>
                    <a:pt x="1893" y="4693"/>
                  </a:lnTo>
                  <a:lnTo>
                    <a:pt x="1835" y="4680"/>
                  </a:lnTo>
                  <a:lnTo>
                    <a:pt x="1778" y="4666"/>
                  </a:lnTo>
                  <a:lnTo>
                    <a:pt x="1721" y="4651"/>
                  </a:lnTo>
                  <a:lnTo>
                    <a:pt x="1666" y="4634"/>
                  </a:lnTo>
                  <a:lnTo>
                    <a:pt x="1611" y="4616"/>
                  </a:lnTo>
                  <a:lnTo>
                    <a:pt x="1556" y="4597"/>
                  </a:lnTo>
                  <a:lnTo>
                    <a:pt x="1501" y="4576"/>
                  </a:lnTo>
                  <a:lnTo>
                    <a:pt x="1448" y="4554"/>
                  </a:lnTo>
                  <a:lnTo>
                    <a:pt x="1395" y="4531"/>
                  </a:lnTo>
                  <a:lnTo>
                    <a:pt x="1344" y="4507"/>
                  </a:lnTo>
                  <a:lnTo>
                    <a:pt x="1292" y="4482"/>
                  </a:lnTo>
                  <a:lnTo>
                    <a:pt x="1241" y="4455"/>
                  </a:lnTo>
                  <a:lnTo>
                    <a:pt x="1191" y="4426"/>
                  </a:lnTo>
                  <a:lnTo>
                    <a:pt x="1142" y="4398"/>
                  </a:lnTo>
                  <a:lnTo>
                    <a:pt x="1094" y="4368"/>
                  </a:lnTo>
                  <a:lnTo>
                    <a:pt x="1045" y="4337"/>
                  </a:lnTo>
                  <a:lnTo>
                    <a:pt x="999" y="4303"/>
                  </a:lnTo>
                  <a:lnTo>
                    <a:pt x="953" y="4270"/>
                  </a:lnTo>
                  <a:lnTo>
                    <a:pt x="908" y="4235"/>
                  </a:lnTo>
                  <a:lnTo>
                    <a:pt x="863" y="4199"/>
                  </a:lnTo>
                  <a:lnTo>
                    <a:pt x="819" y="4163"/>
                  </a:lnTo>
                  <a:lnTo>
                    <a:pt x="777" y="4125"/>
                  </a:lnTo>
                  <a:lnTo>
                    <a:pt x="735" y="4087"/>
                  </a:lnTo>
                  <a:lnTo>
                    <a:pt x="695" y="4046"/>
                  </a:lnTo>
                  <a:lnTo>
                    <a:pt x="656" y="4006"/>
                  </a:lnTo>
                  <a:lnTo>
                    <a:pt x="617" y="3964"/>
                  </a:lnTo>
                  <a:lnTo>
                    <a:pt x="579" y="3922"/>
                  </a:lnTo>
                  <a:lnTo>
                    <a:pt x="542" y="3878"/>
                  </a:lnTo>
                  <a:lnTo>
                    <a:pt x="506" y="3834"/>
                  </a:lnTo>
                  <a:lnTo>
                    <a:pt x="471" y="3788"/>
                  </a:lnTo>
                  <a:lnTo>
                    <a:pt x="438" y="3743"/>
                  </a:lnTo>
                  <a:lnTo>
                    <a:pt x="406" y="3696"/>
                  </a:lnTo>
                  <a:lnTo>
                    <a:pt x="375" y="3648"/>
                  </a:lnTo>
                  <a:lnTo>
                    <a:pt x="344" y="3599"/>
                  </a:lnTo>
                  <a:lnTo>
                    <a:pt x="315" y="3551"/>
                  </a:lnTo>
                  <a:lnTo>
                    <a:pt x="287" y="3500"/>
                  </a:lnTo>
                  <a:lnTo>
                    <a:pt x="259" y="3449"/>
                  </a:lnTo>
                  <a:lnTo>
                    <a:pt x="234" y="3399"/>
                  </a:lnTo>
                  <a:lnTo>
                    <a:pt x="210" y="3346"/>
                  </a:lnTo>
                  <a:lnTo>
                    <a:pt x="187" y="3293"/>
                  </a:lnTo>
                  <a:lnTo>
                    <a:pt x="165" y="3240"/>
                  </a:lnTo>
                  <a:lnTo>
                    <a:pt x="144" y="3186"/>
                  </a:lnTo>
                  <a:lnTo>
                    <a:pt x="125" y="3132"/>
                  </a:lnTo>
                  <a:lnTo>
                    <a:pt x="107" y="3075"/>
                  </a:lnTo>
                  <a:lnTo>
                    <a:pt x="90" y="3020"/>
                  </a:lnTo>
                  <a:lnTo>
                    <a:pt x="75" y="2963"/>
                  </a:lnTo>
                  <a:lnTo>
                    <a:pt x="61" y="2906"/>
                  </a:lnTo>
                  <a:lnTo>
                    <a:pt x="49" y="2848"/>
                  </a:lnTo>
                  <a:lnTo>
                    <a:pt x="37" y="2790"/>
                  </a:lnTo>
                  <a:lnTo>
                    <a:pt x="28" y="2732"/>
                  </a:lnTo>
                  <a:lnTo>
                    <a:pt x="20" y="2673"/>
                  </a:lnTo>
                  <a:lnTo>
                    <a:pt x="13" y="2613"/>
                  </a:lnTo>
                  <a:lnTo>
                    <a:pt x="7" y="2553"/>
                  </a:lnTo>
                  <a:lnTo>
                    <a:pt x="4" y="2493"/>
                  </a:lnTo>
                  <a:lnTo>
                    <a:pt x="1" y="2432"/>
                  </a:lnTo>
                  <a:lnTo>
                    <a:pt x="0" y="2371"/>
                  </a:lnTo>
                  <a:lnTo>
                    <a:pt x="1" y="2310"/>
                  </a:lnTo>
                  <a:lnTo>
                    <a:pt x="4" y="2249"/>
                  </a:lnTo>
                  <a:lnTo>
                    <a:pt x="7" y="2189"/>
                  </a:lnTo>
                  <a:lnTo>
                    <a:pt x="13" y="2129"/>
                  </a:lnTo>
                  <a:lnTo>
                    <a:pt x="20" y="2069"/>
                  </a:lnTo>
                  <a:lnTo>
                    <a:pt x="28" y="2011"/>
                  </a:lnTo>
                  <a:lnTo>
                    <a:pt x="37" y="1952"/>
                  </a:lnTo>
                  <a:lnTo>
                    <a:pt x="49" y="1894"/>
                  </a:lnTo>
                  <a:lnTo>
                    <a:pt x="61" y="1837"/>
                  </a:lnTo>
                  <a:lnTo>
                    <a:pt x="75" y="1779"/>
                  </a:lnTo>
                  <a:lnTo>
                    <a:pt x="90" y="1723"/>
                  </a:lnTo>
                  <a:lnTo>
                    <a:pt x="107" y="1667"/>
                  </a:lnTo>
                  <a:lnTo>
                    <a:pt x="125" y="1611"/>
                  </a:lnTo>
                  <a:lnTo>
                    <a:pt x="144" y="1557"/>
                  </a:lnTo>
                  <a:lnTo>
                    <a:pt x="165" y="1503"/>
                  </a:lnTo>
                  <a:lnTo>
                    <a:pt x="187" y="1450"/>
                  </a:lnTo>
                  <a:lnTo>
                    <a:pt x="210" y="1397"/>
                  </a:lnTo>
                  <a:lnTo>
                    <a:pt x="234" y="1344"/>
                  </a:lnTo>
                  <a:lnTo>
                    <a:pt x="259" y="1293"/>
                  </a:lnTo>
                  <a:lnTo>
                    <a:pt x="287" y="1242"/>
                  </a:lnTo>
                  <a:lnTo>
                    <a:pt x="315" y="1191"/>
                  </a:lnTo>
                  <a:lnTo>
                    <a:pt x="344" y="1143"/>
                  </a:lnTo>
                  <a:lnTo>
                    <a:pt x="375" y="1095"/>
                  </a:lnTo>
                  <a:lnTo>
                    <a:pt x="406" y="1046"/>
                  </a:lnTo>
                  <a:lnTo>
                    <a:pt x="438" y="999"/>
                  </a:lnTo>
                  <a:lnTo>
                    <a:pt x="471" y="954"/>
                  </a:lnTo>
                  <a:lnTo>
                    <a:pt x="506" y="908"/>
                  </a:lnTo>
                  <a:lnTo>
                    <a:pt x="542" y="864"/>
                  </a:lnTo>
                  <a:lnTo>
                    <a:pt x="579" y="820"/>
                  </a:lnTo>
                  <a:lnTo>
                    <a:pt x="617" y="778"/>
                  </a:lnTo>
                  <a:lnTo>
                    <a:pt x="656" y="736"/>
                  </a:lnTo>
                  <a:lnTo>
                    <a:pt x="695" y="696"/>
                  </a:lnTo>
                  <a:lnTo>
                    <a:pt x="735" y="656"/>
                  </a:lnTo>
                  <a:lnTo>
                    <a:pt x="777" y="618"/>
                  </a:lnTo>
                  <a:lnTo>
                    <a:pt x="819" y="580"/>
                  </a:lnTo>
                  <a:lnTo>
                    <a:pt x="863" y="543"/>
                  </a:lnTo>
                  <a:lnTo>
                    <a:pt x="908" y="507"/>
                  </a:lnTo>
                  <a:lnTo>
                    <a:pt x="953" y="473"/>
                  </a:lnTo>
                  <a:lnTo>
                    <a:pt x="999" y="439"/>
                  </a:lnTo>
                  <a:lnTo>
                    <a:pt x="1045" y="406"/>
                  </a:lnTo>
                  <a:lnTo>
                    <a:pt x="1094" y="375"/>
                  </a:lnTo>
                  <a:lnTo>
                    <a:pt x="1142" y="345"/>
                  </a:lnTo>
                  <a:lnTo>
                    <a:pt x="1191" y="316"/>
                  </a:lnTo>
                  <a:lnTo>
                    <a:pt x="1241" y="287"/>
                  </a:lnTo>
                  <a:lnTo>
                    <a:pt x="1292" y="261"/>
                  </a:lnTo>
                  <a:lnTo>
                    <a:pt x="1344" y="235"/>
                  </a:lnTo>
                  <a:lnTo>
                    <a:pt x="1395" y="211"/>
                  </a:lnTo>
                  <a:lnTo>
                    <a:pt x="1448" y="188"/>
                  </a:lnTo>
                  <a:lnTo>
                    <a:pt x="1501" y="166"/>
                  </a:lnTo>
                  <a:lnTo>
                    <a:pt x="1556" y="145"/>
                  </a:lnTo>
                  <a:lnTo>
                    <a:pt x="1611" y="126"/>
                  </a:lnTo>
                  <a:lnTo>
                    <a:pt x="1666" y="109"/>
                  </a:lnTo>
                  <a:lnTo>
                    <a:pt x="1721" y="91"/>
                  </a:lnTo>
                  <a:lnTo>
                    <a:pt x="1778" y="76"/>
                  </a:lnTo>
                  <a:lnTo>
                    <a:pt x="1835" y="62"/>
                  </a:lnTo>
                  <a:lnTo>
                    <a:pt x="1893" y="50"/>
                  </a:lnTo>
                  <a:lnTo>
                    <a:pt x="1951" y="38"/>
                  </a:lnTo>
                  <a:lnTo>
                    <a:pt x="2009" y="29"/>
                  </a:lnTo>
                  <a:lnTo>
                    <a:pt x="2068" y="21"/>
                  </a:lnTo>
                  <a:lnTo>
                    <a:pt x="2128" y="14"/>
                  </a:lnTo>
                  <a:lnTo>
                    <a:pt x="2188" y="8"/>
                  </a:lnTo>
                  <a:lnTo>
                    <a:pt x="2249" y="5"/>
                  </a:lnTo>
                  <a:lnTo>
                    <a:pt x="2309" y="3"/>
                  </a:lnTo>
                  <a:lnTo>
                    <a:pt x="2370" y="1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02" name="Freeform 6"/>
            <p:cNvSpPr>
              <a:spLocks noEditPoints="1"/>
            </p:cNvSpPr>
            <p:nvPr/>
          </p:nvSpPr>
          <p:spPr bwMode="auto">
            <a:xfrm>
              <a:off x="1633" y="1249"/>
              <a:ext cx="2614" cy="2614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Arial" charset="0"/>
                <a:ea typeface="+mn-ea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>
    <p:fade/>
  </p:transition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MS PGothic"/>
          <a:cs typeface="MS PGothic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MS PGothic"/>
          <a:cs typeface="MS PGothic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MS PGothic"/>
          <a:cs typeface="MS PGothic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MS PGothic"/>
          <a:cs typeface="MS PGothic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MS PGothic"/>
          <a:cs typeface="MS PGothic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MS PGothic"/>
          <a:cs typeface="MS PGothic"/>
        </a:defRPr>
      </a:lvl1pPr>
      <a:lvl2pPr marL="347663" indent="-1730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000000"/>
          </a:solidFill>
          <a:latin typeface="+mn-lt"/>
          <a:ea typeface="MS PGothic"/>
          <a:cs typeface="MS PGothic"/>
        </a:defRPr>
      </a:lvl2pPr>
      <a:lvl3pPr marL="682625" indent="-1158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-"/>
        <a:defRPr sz="2400">
          <a:solidFill>
            <a:srgbClr val="000000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78825" y="222250"/>
            <a:ext cx="536575" cy="539750"/>
            <a:chOff x="1633" y="1249"/>
            <a:chExt cx="2614" cy="2614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1757" y="1372"/>
              <a:ext cx="2367" cy="2368"/>
            </a:xfrm>
            <a:custGeom>
              <a:avLst/>
              <a:gdLst>
                <a:gd name="T0" fmla="*/ 1305 w 4740"/>
                <a:gd name="T1" fmla="*/ 7 h 4741"/>
                <a:gd name="T2" fmla="*/ 1451 w 4740"/>
                <a:gd name="T3" fmla="*/ 31 h 4741"/>
                <a:gd name="T4" fmla="*/ 1590 w 4740"/>
                <a:gd name="T5" fmla="*/ 72 h 4741"/>
                <a:gd name="T6" fmla="*/ 1722 w 4740"/>
                <a:gd name="T7" fmla="*/ 130 h 4741"/>
                <a:gd name="T8" fmla="*/ 1845 w 4740"/>
                <a:gd name="T9" fmla="*/ 203 h 4741"/>
                <a:gd name="T10" fmla="*/ 1958 w 4740"/>
                <a:gd name="T11" fmla="*/ 290 h 4741"/>
                <a:gd name="T12" fmla="*/ 2060 w 4740"/>
                <a:gd name="T13" fmla="*/ 389 h 4741"/>
                <a:gd name="T14" fmla="*/ 2149 w 4740"/>
                <a:gd name="T15" fmla="*/ 499 h 4741"/>
                <a:gd name="T16" fmla="*/ 2224 w 4740"/>
                <a:gd name="T17" fmla="*/ 620 h 4741"/>
                <a:gd name="T18" fmla="*/ 2285 w 4740"/>
                <a:gd name="T19" fmla="*/ 751 h 4741"/>
                <a:gd name="T20" fmla="*/ 2330 w 4740"/>
                <a:gd name="T21" fmla="*/ 889 h 4741"/>
                <a:gd name="T22" fmla="*/ 2358 w 4740"/>
                <a:gd name="T23" fmla="*/ 1033 h 4741"/>
                <a:gd name="T24" fmla="*/ 2367 w 4740"/>
                <a:gd name="T25" fmla="*/ 1184 h 4741"/>
                <a:gd name="T26" fmla="*/ 2358 w 4740"/>
                <a:gd name="T27" fmla="*/ 1335 h 4741"/>
                <a:gd name="T28" fmla="*/ 2330 w 4740"/>
                <a:gd name="T29" fmla="*/ 1480 h 4741"/>
                <a:gd name="T30" fmla="*/ 2285 w 4740"/>
                <a:gd name="T31" fmla="*/ 1618 h 4741"/>
                <a:gd name="T32" fmla="*/ 2224 w 4740"/>
                <a:gd name="T33" fmla="*/ 1748 h 4741"/>
                <a:gd name="T34" fmla="*/ 2149 w 4740"/>
                <a:gd name="T35" fmla="*/ 1870 h 4741"/>
                <a:gd name="T36" fmla="*/ 2060 w 4740"/>
                <a:gd name="T37" fmla="*/ 1980 h 4741"/>
                <a:gd name="T38" fmla="*/ 1958 w 4740"/>
                <a:gd name="T39" fmla="*/ 2079 h 4741"/>
                <a:gd name="T40" fmla="*/ 1845 w 4740"/>
                <a:gd name="T41" fmla="*/ 2166 h 4741"/>
                <a:gd name="T42" fmla="*/ 1722 w 4740"/>
                <a:gd name="T43" fmla="*/ 2239 h 4741"/>
                <a:gd name="T44" fmla="*/ 1590 w 4740"/>
                <a:gd name="T45" fmla="*/ 2296 h 4741"/>
                <a:gd name="T46" fmla="*/ 1451 w 4740"/>
                <a:gd name="T47" fmla="*/ 2338 h 4741"/>
                <a:gd name="T48" fmla="*/ 1305 w 4740"/>
                <a:gd name="T49" fmla="*/ 2362 h 4741"/>
                <a:gd name="T50" fmla="*/ 1153 w 4740"/>
                <a:gd name="T51" fmla="*/ 2368 h 4741"/>
                <a:gd name="T52" fmla="*/ 1003 w 4740"/>
                <a:gd name="T53" fmla="*/ 2354 h 4741"/>
                <a:gd name="T54" fmla="*/ 859 w 4740"/>
                <a:gd name="T55" fmla="*/ 2323 h 4741"/>
                <a:gd name="T56" fmla="*/ 723 w 4740"/>
                <a:gd name="T57" fmla="*/ 2275 h 4741"/>
                <a:gd name="T58" fmla="*/ 595 w 4740"/>
                <a:gd name="T59" fmla="*/ 2211 h 4741"/>
                <a:gd name="T60" fmla="*/ 476 w 4740"/>
                <a:gd name="T61" fmla="*/ 2133 h 4741"/>
                <a:gd name="T62" fmla="*/ 367 w 4740"/>
                <a:gd name="T63" fmla="*/ 2041 h 4741"/>
                <a:gd name="T64" fmla="*/ 271 w 4740"/>
                <a:gd name="T65" fmla="*/ 1937 h 4741"/>
                <a:gd name="T66" fmla="*/ 187 w 4740"/>
                <a:gd name="T67" fmla="*/ 1822 h 4741"/>
                <a:gd name="T68" fmla="*/ 117 w 4740"/>
                <a:gd name="T69" fmla="*/ 1698 h 4741"/>
                <a:gd name="T70" fmla="*/ 62 w 4740"/>
                <a:gd name="T71" fmla="*/ 1564 h 4741"/>
                <a:gd name="T72" fmla="*/ 24 w 4740"/>
                <a:gd name="T73" fmla="*/ 1422 h 4741"/>
                <a:gd name="T74" fmla="*/ 3 w 4740"/>
                <a:gd name="T75" fmla="*/ 1275 h 4741"/>
                <a:gd name="T76" fmla="*/ 2 w 4740"/>
                <a:gd name="T77" fmla="*/ 1123 h 4741"/>
                <a:gd name="T78" fmla="*/ 18 w 4740"/>
                <a:gd name="T79" fmla="*/ 975 h 4741"/>
                <a:gd name="T80" fmla="*/ 53 w 4740"/>
                <a:gd name="T81" fmla="*/ 833 h 4741"/>
                <a:gd name="T82" fmla="*/ 105 w 4740"/>
                <a:gd name="T83" fmla="*/ 698 h 4741"/>
                <a:gd name="T84" fmla="*/ 172 w 4740"/>
                <a:gd name="T85" fmla="*/ 571 h 4741"/>
                <a:gd name="T86" fmla="*/ 253 w 4740"/>
                <a:gd name="T87" fmla="*/ 454 h 4741"/>
                <a:gd name="T88" fmla="*/ 347 w 4740"/>
                <a:gd name="T89" fmla="*/ 348 h 4741"/>
                <a:gd name="T90" fmla="*/ 453 w 4740"/>
                <a:gd name="T91" fmla="*/ 253 h 4741"/>
                <a:gd name="T92" fmla="*/ 570 w 4740"/>
                <a:gd name="T93" fmla="*/ 172 h 4741"/>
                <a:gd name="T94" fmla="*/ 697 w 4740"/>
                <a:gd name="T95" fmla="*/ 105 h 4741"/>
                <a:gd name="T96" fmla="*/ 832 w 4740"/>
                <a:gd name="T97" fmla="*/ 54 h 4741"/>
                <a:gd name="T98" fmla="*/ 974 w 4740"/>
                <a:gd name="T99" fmla="*/ 19 h 4741"/>
                <a:gd name="T100" fmla="*/ 1123 w 4740"/>
                <a:gd name="T101" fmla="*/ 2 h 474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740" h="4741">
                  <a:moveTo>
                    <a:pt x="2370" y="0"/>
                  </a:moveTo>
                  <a:lnTo>
                    <a:pt x="2431" y="3"/>
                  </a:lnTo>
                  <a:lnTo>
                    <a:pt x="2492" y="5"/>
                  </a:lnTo>
                  <a:lnTo>
                    <a:pt x="2553" y="8"/>
                  </a:lnTo>
                  <a:lnTo>
                    <a:pt x="2613" y="14"/>
                  </a:lnTo>
                  <a:lnTo>
                    <a:pt x="2672" y="21"/>
                  </a:lnTo>
                  <a:lnTo>
                    <a:pt x="2731" y="29"/>
                  </a:lnTo>
                  <a:lnTo>
                    <a:pt x="2789" y="38"/>
                  </a:lnTo>
                  <a:lnTo>
                    <a:pt x="2848" y="50"/>
                  </a:lnTo>
                  <a:lnTo>
                    <a:pt x="2906" y="62"/>
                  </a:lnTo>
                  <a:lnTo>
                    <a:pt x="2962" y="76"/>
                  </a:lnTo>
                  <a:lnTo>
                    <a:pt x="3019" y="91"/>
                  </a:lnTo>
                  <a:lnTo>
                    <a:pt x="3075" y="109"/>
                  </a:lnTo>
                  <a:lnTo>
                    <a:pt x="3130" y="126"/>
                  </a:lnTo>
                  <a:lnTo>
                    <a:pt x="3184" y="145"/>
                  </a:lnTo>
                  <a:lnTo>
                    <a:pt x="3239" y="166"/>
                  </a:lnTo>
                  <a:lnTo>
                    <a:pt x="3293" y="188"/>
                  </a:lnTo>
                  <a:lnTo>
                    <a:pt x="3346" y="211"/>
                  </a:lnTo>
                  <a:lnTo>
                    <a:pt x="3398" y="235"/>
                  </a:lnTo>
                  <a:lnTo>
                    <a:pt x="3449" y="261"/>
                  </a:lnTo>
                  <a:lnTo>
                    <a:pt x="3500" y="287"/>
                  </a:lnTo>
                  <a:lnTo>
                    <a:pt x="3550" y="316"/>
                  </a:lnTo>
                  <a:lnTo>
                    <a:pt x="3599" y="345"/>
                  </a:lnTo>
                  <a:lnTo>
                    <a:pt x="3648" y="375"/>
                  </a:lnTo>
                  <a:lnTo>
                    <a:pt x="3695" y="406"/>
                  </a:lnTo>
                  <a:lnTo>
                    <a:pt x="3742" y="439"/>
                  </a:lnTo>
                  <a:lnTo>
                    <a:pt x="3788" y="473"/>
                  </a:lnTo>
                  <a:lnTo>
                    <a:pt x="3833" y="507"/>
                  </a:lnTo>
                  <a:lnTo>
                    <a:pt x="3878" y="543"/>
                  </a:lnTo>
                  <a:lnTo>
                    <a:pt x="3921" y="580"/>
                  </a:lnTo>
                  <a:lnTo>
                    <a:pt x="3963" y="618"/>
                  </a:lnTo>
                  <a:lnTo>
                    <a:pt x="4005" y="656"/>
                  </a:lnTo>
                  <a:lnTo>
                    <a:pt x="4046" y="696"/>
                  </a:lnTo>
                  <a:lnTo>
                    <a:pt x="4085" y="736"/>
                  </a:lnTo>
                  <a:lnTo>
                    <a:pt x="4125" y="778"/>
                  </a:lnTo>
                  <a:lnTo>
                    <a:pt x="4163" y="820"/>
                  </a:lnTo>
                  <a:lnTo>
                    <a:pt x="4198" y="864"/>
                  </a:lnTo>
                  <a:lnTo>
                    <a:pt x="4234" y="908"/>
                  </a:lnTo>
                  <a:lnTo>
                    <a:pt x="4270" y="954"/>
                  </a:lnTo>
                  <a:lnTo>
                    <a:pt x="4303" y="999"/>
                  </a:lnTo>
                  <a:lnTo>
                    <a:pt x="4335" y="1046"/>
                  </a:lnTo>
                  <a:lnTo>
                    <a:pt x="4367" y="1095"/>
                  </a:lnTo>
                  <a:lnTo>
                    <a:pt x="4396" y="1143"/>
                  </a:lnTo>
                  <a:lnTo>
                    <a:pt x="4426" y="1191"/>
                  </a:lnTo>
                  <a:lnTo>
                    <a:pt x="4454" y="1242"/>
                  </a:lnTo>
                  <a:lnTo>
                    <a:pt x="4481" y="1293"/>
                  </a:lnTo>
                  <a:lnTo>
                    <a:pt x="4506" y="1344"/>
                  </a:lnTo>
                  <a:lnTo>
                    <a:pt x="4531" y="1397"/>
                  </a:lnTo>
                  <a:lnTo>
                    <a:pt x="4554" y="1450"/>
                  </a:lnTo>
                  <a:lnTo>
                    <a:pt x="4576" y="1503"/>
                  </a:lnTo>
                  <a:lnTo>
                    <a:pt x="4596" y="1557"/>
                  </a:lnTo>
                  <a:lnTo>
                    <a:pt x="4615" y="1611"/>
                  </a:lnTo>
                  <a:lnTo>
                    <a:pt x="4634" y="1667"/>
                  </a:lnTo>
                  <a:lnTo>
                    <a:pt x="4650" y="1723"/>
                  </a:lnTo>
                  <a:lnTo>
                    <a:pt x="4666" y="1779"/>
                  </a:lnTo>
                  <a:lnTo>
                    <a:pt x="4680" y="1837"/>
                  </a:lnTo>
                  <a:lnTo>
                    <a:pt x="4693" y="1894"/>
                  </a:lnTo>
                  <a:lnTo>
                    <a:pt x="4703" y="1952"/>
                  </a:lnTo>
                  <a:lnTo>
                    <a:pt x="4713" y="2011"/>
                  </a:lnTo>
                  <a:lnTo>
                    <a:pt x="4721" y="2069"/>
                  </a:lnTo>
                  <a:lnTo>
                    <a:pt x="4728" y="2129"/>
                  </a:lnTo>
                  <a:lnTo>
                    <a:pt x="4733" y="2189"/>
                  </a:lnTo>
                  <a:lnTo>
                    <a:pt x="4737" y="2249"/>
                  </a:lnTo>
                  <a:lnTo>
                    <a:pt x="4740" y="2310"/>
                  </a:lnTo>
                  <a:lnTo>
                    <a:pt x="4740" y="2371"/>
                  </a:lnTo>
                  <a:lnTo>
                    <a:pt x="4740" y="2432"/>
                  </a:lnTo>
                  <a:lnTo>
                    <a:pt x="4737" y="2493"/>
                  </a:lnTo>
                  <a:lnTo>
                    <a:pt x="4733" y="2553"/>
                  </a:lnTo>
                  <a:lnTo>
                    <a:pt x="4728" y="2613"/>
                  </a:lnTo>
                  <a:lnTo>
                    <a:pt x="4721" y="2673"/>
                  </a:lnTo>
                  <a:lnTo>
                    <a:pt x="4713" y="2732"/>
                  </a:lnTo>
                  <a:lnTo>
                    <a:pt x="4703" y="2790"/>
                  </a:lnTo>
                  <a:lnTo>
                    <a:pt x="4693" y="2848"/>
                  </a:lnTo>
                  <a:lnTo>
                    <a:pt x="4680" y="2906"/>
                  </a:lnTo>
                  <a:lnTo>
                    <a:pt x="4666" y="2963"/>
                  </a:lnTo>
                  <a:lnTo>
                    <a:pt x="4650" y="3020"/>
                  </a:lnTo>
                  <a:lnTo>
                    <a:pt x="4634" y="3075"/>
                  </a:lnTo>
                  <a:lnTo>
                    <a:pt x="4615" y="3132"/>
                  </a:lnTo>
                  <a:lnTo>
                    <a:pt x="4596" y="3186"/>
                  </a:lnTo>
                  <a:lnTo>
                    <a:pt x="4576" y="3240"/>
                  </a:lnTo>
                  <a:lnTo>
                    <a:pt x="4554" y="3293"/>
                  </a:lnTo>
                  <a:lnTo>
                    <a:pt x="4531" y="3346"/>
                  </a:lnTo>
                  <a:lnTo>
                    <a:pt x="4506" y="3399"/>
                  </a:lnTo>
                  <a:lnTo>
                    <a:pt x="4481" y="3449"/>
                  </a:lnTo>
                  <a:lnTo>
                    <a:pt x="4454" y="3500"/>
                  </a:lnTo>
                  <a:lnTo>
                    <a:pt x="4426" y="3551"/>
                  </a:lnTo>
                  <a:lnTo>
                    <a:pt x="4396" y="3599"/>
                  </a:lnTo>
                  <a:lnTo>
                    <a:pt x="4367" y="3648"/>
                  </a:lnTo>
                  <a:lnTo>
                    <a:pt x="4335" y="3696"/>
                  </a:lnTo>
                  <a:lnTo>
                    <a:pt x="4303" y="3743"/>
                  </a:lnTo>
                  <a:lnTo>
                    <a:pt x="4270" y="3788"/>
                  </a:lnTo>
                  <a:lnTo>
                    <a:pt x="4234" y="3834"/>
                  </a:lnTo>
                  <a:lnTo>
                    <a:pt x="4198" y="3878"/>
                  </a:lnTo>
                  <a:lnTo>
                    <a:pt x="4163" y="3922"/>
                  </a:lnTo>
                  <a:lnTo>
                    <a:pt x="4125" y="3964"/>
                  </a:lnTo>
                  <a:lnTo>
                    <a:pt x="4085" y="4006"/>
                  </a:lnTo>
                  <a:lnTo>
                    <a:pt x="4046" y="4046"/>
                  </a:lnTo>
                  <a:lnTo>
                    <a:pt x="4005" y="4087"/>
                  </a:lnTo>
                  <a:lnTo>
                    <a:pt x="3963" y="4125"/>
                  </a:lnTo>
                  <a:lnTo>
                    <a:pt x="3921" y="4163"/>
                  </a:lnTo>
                  <a:lnTo>
                    <a:pt x="3878" y="4199"/>
                  </a:lnTo>
                  <a:lnTo>
                    <a:pt x="3833" y="4235"/>
                  </a:lnTo>
                  <a:lnTo>
                    <a:pt x="3788" y="4270"/>
                  </a:lnTo>
                  <a:lnTo>
                    <a:pt x="3742" y="4303"/>
                  </a:lnTo>
                  <a:lnTo>
                    <a:pt x="3695" y="4337"/>
                  </a:lnTo>
                  <a:lnTo>
                    <a:pt x="3648" y="4368"/>
                  </a:lnTo>
                  <a:lnTo>
                    <a:pt x="3599" y="4398"/>
                  </a:lnTo>
                  <a:lnTo>
                    <a:pt x="3550" y="4426"/>
                  </a:lnTo>
                  <a:lnTo>
                    <a:pt x="3500" y="4455"/>
                  </a:lnTo>
                  <a:lnTo>
                    <a:pt x="3449" y="4482"/>
                  </a:lnTo>
                  <a:lnTo>
                    <a:pt x="3398" y="4507"/>
                  </a:lnTo>
                  <a:lnTo>
                    <a:pt x="3346" y="4531"/>
                  </a:lnTo>
                  <a:lnTo>
                    <a:pt x="3293" y="4554"/>
                  </a:lnTo>
                  <a:lnTo>
                    <a:pt x="3239" y="4576"/>
                  </a:lnTo>
                  <a:lnTo>
                    <a:pt x="3184" y="4597"/>
                  </a:lnTo>
                  <a:lnTo>
                    <a:pt x="3130" y="4616"/>
                  </a:lnTo>
                  <a:lnTo>
                    <a:pt x="3075" y="4634"/>
                  </a:lnTo>
                  <a:lnTo>
                    <a:pt x="3019" y="4651"/>
                  </a:lnTo>
                  <a:lnTo>
                    <a:pt x="2962" y="4666"/>
                  </a:lnTo>
                  <a:lnTo>
                    <a:pt x="2906" y="4680"/>
                  </a:lnTo>
                  <a:lnTo>
                    <a:pt x="2848" y="4693"/>
                  </a:lnTo>
                  <a:lnTo>
                    <a:pt x="2789" y="4704"/>
                  </a:lnTo>
                  <a:lnTo>
                    <a:pt x="2731" y="4713"/>
                  </a:lnTo>
                  <a:lnTo>
                    <a:pt x="2672" y="4721"/>
                  </a:lnTo>
                  <a:lnTo>
                    <a:pt x="2613" y="4728"/>
                  </a:lnTo>
                  <a:lnTo>
                    <a:pt x="2553" y="4734"/>
                  </a:lnTo>
                  <a:lnTo>
                    <a:pt x="2492" y="4737"/>
                  </a:lnTo>
                  <a:lnTo>
                    <a:pt x="2431" y="4740"/>
                  </a:lnTo>
                  <a:lnTo>
                    <a:pt x="2370" y="4741"/>
                  </a:lnTo>
                  <a:lnTo>
                    <a:pt x="2309" y="4740"/>
                  </a:lnTo>
                  <a:lnTo>
                    <a:pt x="2249" y="4737"/>
                  </a:lnTo>
                  <a:lnTo>
                    <a:pt x="2188" y="4734"/>
                  </a:lnTo>
                  <a:lnTo>
                    <a:pt x="2128" y="4728"/>
                  </a:lnTo>
                  <a:lnTo>
                    <a:pt x="2068" y="4721"/>
                  </a:lnTo>
                  <a:lnTo>
                    <a:pt x="2009" y="4713"/>
                  </a:lnTo>
                  <a:lnTo>
                    <a:pt x="1951" y="4704"/>
                  </a:lnTo>
                  <a:lnTo>
                    <a:pt x="1893" y="4693"/>
                  </a:lnTo>
                  <a:lnTo>
                    <a:pt x="1835" y="4680"/>
                  </a:lnTo>
                  <a:lnTo>
                    <a:pt x="1778" y="4666"/>
                  </a:lnTo>
                  <a:lnTo>
                    <a:pt x="1721" y="4651"/>
                  </a:lnTo>
                  <a:lnTo>
                    <a:pt x="1666" y="4634"/>
                  </a:lnTo>
                  <a:lnTo>
                    <a:pt x="1611" y="4616"/>
                  </a:lnTo>
                  <a:lnTo>
                    <a:pt x="1556" y="4597"/>
                  </a:lnTo>
                  <a:lnTo>
                    <a:pt x="1501" y="4576"/>
                  </a:lnTo>
                  <a:lnTo>
                    <a:pt x="1448" y="4554"/>
                  </a:lnTo>
                  <a:lnTo>
                    <a:pt x="1395" y="4531"/>
                  </a:lnTo>
                  <a:lnTo>
                    <a:pt x="1344" y="4507"/>
                  </a:lnTo>
                  <a:lnTo>
                    <a:pt x="1292" y="4482"/>
                  </a:lnTo>
                  <a:lnTo>
                    <a:pt x="1241" y="4455"/>
                  </a:lnTo>
                  <a:lnTo>
                    <a:pt x="1191" y="4426"/>
                  </a:lnTo>
                  <a:lnTo>
                    <a:pt x="1142" y="4398"/>
                  </a:lnTo>
                  <a:lnTo>
                    <a:pt x="1094" y="4368"/>
                  </a:lnTo>
                  <a:lnTo>
                    <a:pt x="1045" y="4337"/>
                  </a:lnTo>
                  <a:lnTo>
                    <a:pt x="999" y="4303"/>
                  </a:lnTo>
                  <a:lnTo>
                    <a:pt x="953" y="4270"/>
                  </a:lnTo>
                  <a:lnTo>
                    <a:pt x="908" y="4235"/>
                  </a:lnTo>
                  <a:lnTo>
                    <a:pt x="863" y="4199"/>
                  </a:lnTo>
                  <a:lnTo>
                    <a:pt x="819" y="4163"/>
                  </a:lnTo>
                  <a:lnTo>
                    <a:pt x="777" y="4125"/>
                  </a:lnTo>
                  <a:lnTo>
                    <a:pt x="735" y="4087"/>
                  </a:lnTo>
                  <a:lnTo>
                    <a:pt x="695" y="4046"/>
                  </a:lnTo>
                  <a:lnTo>
                    <a:pt x="656" y="4006"/>
                  </a:lnTo>
                  <a:lnTo>
                    <a:pt x="617" y="3964"/>
                  </a:lnTo>
                  <a:lnTo>
                    <a:pt x="579" y="3922"/>
                  </a:lnTo>
                  <a:lnTo>
                    <a:pt x="542" y="3878"/>
                  </a:lnTo>
                  <a:lnTo>
                    <a:pt x="506" y="3834"/>
                  </a:lnTo>
                  <a:lnTo>
                    <a:pt x="471" y="3788"/>
                  </a:lnTo>
                  <a:lnTo>
                    <a:pt x="438" y="3743"/>
                  </a:lnTo>
                  <a:lnTo>
                    <a:pt x="406" y="3696"/>
                  </a:lnTo>
                  <a:lnTo>
                    <a:pt x="375" y="3648"/>
                  </a:lnTo>
                  <a:lnTo>
                    <a:pt x="344" y="3599"/>
                  </a:lnTo>
                  <a:lnTo>
                    <a:pt x="315" y="3551"/>
                  </a:lnTo>
                  <a:lnTo>
                    <a:pt x="287" y="3500"/>
                  </a:lnTo>
                  <a:lnTo>
                    <a:pt x="259" y="3449"/>
                  </a:lnTo>
                  <a:lnTo>
                    <a:pt x="234" y="3399"/>
                  </a:lnTo>
                  <a:lnTo>
                    <a:pt x="210" y="3346"/>
                  </a:lnTo>
                  <a:lnTo>
                    <a:pt x="187" y="3293"/>
                  </a:lnTo>
                  <a:lnTo>
                    <a:pt x="165" y="3240"/>
                  </a:lnTo>
                  <a:lnTo>
                    <a:pt x="144" y="3186"/>
                  </a:lnTo>
                  <a:lnTo>
                    <a:pt x="125" y="3132"/>
                  </a:lnTo>
                  <a:lnTo>
                    <a:pt x="107" y="3075"/>
                  </a:lnTo>
                  <a:lnTo>
                    <a:pt x="90" y="3020"/>
                  </a:lnTo>
                  <a:lnTo>
                    <a:pt x="75" y="2963"/>
                  </a:lnTo>
                  <a:lnTo>
                    <a:pt x="61" y="2906"/>
                  </a:lnTo>
                  <a:lnTo>
                    <a:pt x="49" y="2848"/>
                  </a:lnTo>
                  <a:lnTo>
                    <a:pt x="37" y="2790"/>
                  </a:lnTo>
                  <a:lnTo>
                    <a:pt x="28" y="2732"/>
                  </a:lnTo>
                  <a:lnTo>
                    <a:pt x="20" y="2673"/>
                  </a:lnTo>
                  <a:lnTo>
                    <a:pt x="13" y="2613"/>
                  </a:lnTo>
                  <a:lnTo>
                    <a:pt x="7" y="2553"/>
                  </a:lnTo>
                  <a:lnTo>
                    <a:pt x="4" y="2493"/>
                  </a:lnTo>
                  <a:lnTo>
                    <a:pt x="1" y="2432"/>
                  </a:lnTo>
                  <a:lnTo>
                    <a:pt x="0" y="2371"/>
                  </a:lnTo>
                  <a:lnTo>
                    <a:pt x="1" y="2310"/>
                  </a:lnTo>
                  <a:lnTo>
                    <a:pt x="4" y="2249"/>
                  </a:lnTo>
                  <a:lnTo>
                    <a:pt x="7" y="2189"/>
                  </a:lnTo>
                  <a:lnTo>
                    <a:pt x="13" y="2129"/>
                  </a:lnTo>
                  <a:lnTo>
                    <a:pt x="20" y="2069"/>
                  </a:lnTo>
                  <a:lnTo>
                    <a:pt x="28" y="2011"/>
                  </a:lnTo>
                  <a:lnTo>
                    <a:pt x="37" y="1952"/>
                  </a:lnTo>
                  <a:lnTo>
                    <a:pt x="49" y="1894"/>
                  </a:lnTo>
                  <a:lnTo>
                    <a:pt x="61" y="1837"/>
                  </a:lnTo>
                  <a:lnTo>
                    <a:pt x="75" y="1779"/>
                  </a:lnTo>
                  <a:lnTo>
                    <a:pt x="90" y="1723"/>
                  </a:lnTo>
                  <a:lnTo>
                    <a:pt x="107" y="1667"/>
                  </a:lnTo>
                  <a:lnTo>
                    <a:pt x="125" y="1611"/>
                  </a:lnTo>
                  <a:lnTo>
                    <a:pt x="144" y="1557"/>
                  </a:lnTo>
                  <a:lnTo>
                    <a:pt x="165" y="1503"/>
                  </a:lnTo>
                  <a:lnTo>
                    <a:pt x="187" y="1450"/>
                  </a:lnTo>
                  <a:lnTo>
                    <a:pt x="210" y="1397"/>
                  </a:lnTo>
                  <a:lnTo>
                    <a:pt x="234" y="1344"/>
                  </a:lnTo>
                  <a:lnTo>
                    <a:pt x="259" y="1293"/>
                  </a:lnTo>
                  <a:lnTo>
                    <a:pt x="287" y="1242"/>
                  </a:lnTo>
                  <a:lnTo>
                    <a:pt x="315" y="1191"/>
                  </a:lnTo>
                  <a:lnTo>
                    <a:pt x="344" y="1143"/>
                  </a:lnTo>
                  <a:lnTo>
                    <a:pt x="375" y="1095"/>
                  </a:lnTo>
                  <a:lnTo>
                    <a:pt x="406" y="1046"/>
                  </a:lnTo>
                  <a:lnTo>
                    <a:pt x="438" y="999"/>
                  </a:lnTo>
                  <a:lnTo>
                    <a:pt x="471" y="954"/>
                  </a:lnTo>
                  <a:lnTo>
                    <a:pt x="506" y="908"/>
                  </a:lnTo>
                  <a:lnTo>
                    <a:pt x="542" y="864"/>
                  </a:lnTo>
                  <a:lnTo>
                    <a:pt x="579" y="820"/>
                  </a:lnTo>
                  <a:lnTo>
                    <a:pt x="617" y="778"/>
                  </a:lnTo>
                  <a:lnTo>
                    <a:pt x="656" y="736"/>
                  </a:lnTo>
                  <a:lnTo>
                    <a:pt x="695" y="696"/>
                  </a:lnTo>
                  <a:lnTo>
                    <a:pt x="735" y="656"/>
                  </a:lnTo>
                  <a:lnTo>
                    <a:pt x="777" y="618"/>
                  </a:lnTo>
                  <a:lnTo>
                    <a:pt x="819" y="580"/>
                  </a:lnTo>
                  <a:lnTo>
                    <a:pt x="863" y="543"/>
                  </a:lnTo>
                  <a:lnTo>
                    <a:pt x="908" y="507"/>
                  </a:lnTo>
                  <a:lnTo>
                    <a:pt x="953" y="473"/>
                  </a:lnTo>
                  <a:lnTo>
                    <a:pt x="999" y="439"/>
                  </a:lnTo>
                  <a:lnTo>
                    <a:pt x="1045" y="406"/>
                  </a:lnTo>
                  <a:lnTo>
                    <a:pt x="1094" y="375"/>
                  </a:lnTo>
                  <a:lnTo>
                    <a:pt x="1142" y="345"/>
                  </a:lnTo>
                  <a:lnTo>
                    <a:pt x="1191" y="316"/>
                  </a:lnTo>
                  <a:lnTo>
                    <a:pt x="1241" y="287"/>
                  </a:lnTo>
                  <a:lnTo>
                    <a:pt x="1292" y="261"/>
                  </a:lnTo>
                  <a:lnTo>
                    <a:pt x="1344" y="235"/>
                  </a:lnTo>
                  <a:lnTo>
                    <a:pt x="1395" y="211"/>
                  </a:lnTo>
                  <a:lnTo>
                    <a:pt x="1448" y="188"/>
                  </a:lnTo>
                  <a:lnTo>
                    <a:pt x="1501" y="166"/>
                  </a:lnTo>
                  <a:lnTo>
                    <a:pt x="1556" y="145"/>
                  </a:lnTo>
                  <a:lnTo>
                    <a:pt x="1611" y="126"/>
                  </a:lnTo>
                  <a:lnTo>
                    <a:pt x="1666" y="109"/>
                  </a:lnTo>
                  <a:lnTo>
                    <a:pt x="1721" y="91"/>
                  </a:lnTo>
                  <a:lnTo>
                    <a:pt x="1778" y="76"/>
                  </a:lnTo>
                  <a:lnTo>
                    <a:pt x="1835" y="62"/>
                  </a:lnTo>
                  <a:lnTo>
                    <a:pt x="1893" y="50"/>
                  </a:lnTo>
                  <a:lnTo>
                    <a:pt x="1951" y="38"/>
                  </a:lnTo>
                  <a:lnTo>
                    <a:pt x="2009" y="29"/>
                  </a:lnTo>
                  <a:lnTo>
                    <a:pt x="2068" y="21"/>
                  </a:lnTo>
                  <a:lnTo>
                    <a:pt x="2128" y="14"/>
                  </a:lnTo>
                  <a:lnTo>
                    <a:pt x="2188" y="8"/>
                  </a:lnTo>
                  <a:lnTo>
                    <a:pt x="2249" y="5"/>
                  </a:lnTo>
                  <a:lnTo>
                    <a:pt x="2309" y="3"/>
                  </a:lnTo>
                  <a:lnTo>
                    <a:pt x="2370" y="1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1633" y="1249"/>
              <a:ext cx="2614" cy="2614"/>
            </a:xfrm>
            <a:custGeom>
              <a:avLst/>
              <a:gdLst>
                <a:gd name="T0" fmla="*/ 1109 w 5228"/>
                <a:gd name="T1" fmla="*/ 2599 h 5228"/>
                <a:gd name="T2" fmla="*/ 888 w 5228"/>
                <a:gd name="T3" fmla="*/ 2546 h 5228"/>
                <a:gd name="T4" fmla="*/ 685 w 5228"/>
                <a:gd name="T5" fmla="*/ 2456 h 5228"/>
                <a:gd name="T6" fmla="*/ 501 w 5228"/>
                <a:gd name="T7" fmla="*/ 2336 h 5228"/>
                <a:gd name="T8" fmla="*/ 340 w 5228"/>
                <a:gd name="T9" fmla="*/ 2186 h 5228"/>
                <a:gd name="T10" fmla="*/ 206 w 5228"/>
                <a:gd name="T11" fmla="*/ 2012 h 5228"/>
                <a:gd name="T12" fmla="*/ 103 w 5228"/>
                <a:gd name="T13" fmla="*/ 1816 h 5228"/>
                <a:gd name="T14" fmla="*/ 34 w 5228"/>
                <a:gd name="T15" fmla="*/ 1602 h 5228"/>
                <a:gd name="T16" fmla="*/ 2 w 5228"/>
                <a:gd name="T17" fmla="*/ 1375 h 5228"/>
                <a:gd name="T18" fmla="*/ 11 w 5228"/>
                <a:gd name="T19" fmla="*/ 1141 h 5228"/>
                <a:gd name="T20" fmla="*/ 59 w 5228"/>
                <a:gd name="T21" fmla="*/ 919 h 5228"/>
                <a:gd name="T22" fmla="*/ 144 w 5228"/>
                <a:gd name="T23" fmla="*/ 712 h 5228"/>
                <a:gd name="T24" fmla="*/ 260 w 5228"/>
                <a:gd name="T25" fmla="*/ 526 h 5228"/>
                <a:gd name="T26" fmla="*/ 406 w 5228"/>
                <a:gd name="T27" fmla="*/ 361 h 5228"/>
                <a:gd name="T28" fmla="*/ 577 w 5228"/>
                <a:gd name="T29" fmla="*/ 224 h 5228"/>
                <a:gd name="T30" fmla="*/ 770 w 5228"/>
                <a:gd name="T31" fmla="*/ 116 h 5228"/>
                <a:gd name="T32" fmla="*/ 981 w 5228"/>
                <a:gd name="T33" fmla="*/ 41 h 5228"/>
                <a:gd name="T34" fmla="*/ 1207 w 5228"/>
                <a:gd name="T35" fmla="*/ 4 h 5228"/>
                <a:gd name="T36" fmla="*/ 1441 w 5228"/>
                <a:gd name="T37" fmla="*/ 7 h 5228"/>
                <a:gd name="T38" fmla="*/ 1665 w 5228"/>
                <a:gd name="T39" fmla="*/ 50 h 5228"/>
                <a:gd name="T40" fmla="*/ 1874 w 5228"/>
                <a:gd name="T41" fmla="*/ 129 h 5228"/>
                <a:gd name="T42" fmla="*/ 2064 w 5228"/>
                <a:gd name="T43" fmla="*/ 242 h 5228"/>
                <a:gd name="T44" fmla="*/ 2232 w 5228"/>
                <a:gd name="T45" fmla="*/ 383 h 5228"/>
                <a:gd name="T46" fmla="*/ 2373 w 5228"/>
                <a:gd name="T47" fmla="*/ 551 h 5228"/>
                <a:gd name="T48" fmla="*/ 2486 w 5228"/>
                <a:gd name="T49" fmla="*/ 741 h 5228"/>
                <a:gd name="T50" fmla="*/ 2565 w 5228"/>
                <a:gd name="T51" fmla="*/ 950 h 5228"/>
                <a:gd name="T52" fmla="*/ 2608 w 5228"/>
                <a:gd name="T53" fmla="*/ 1174 h 5228"/>
                <a:gd name="T54" fmla="*/ 2611 w 5228"/>
                <a:gd name="T55" fmla="*/ 1408 h 5228"/>
                <a:gd name="T56" fmla="*/ 2573 w 5228"/>
                <a:gd name="T57" fmla="*/ 1634 h 5228"/>
                <a:gd name="T58" fmla="*/ 2499 w 5228"/>
                <a:gd name="T59" fmla="*/ 1845 h 5228"/>
                <a:gd name="T60" fmla="*/ 2391 w 5228"/>
                <a:gd name="T61" fmla="*/ 2038 h 5228"/>
                <a:gd name="T62" fmla="*/ 2254 w 5228"/>
                <a:gd name="T63" fmla="*/ 2209 h 5228"/>
                <a:gd name="T64" fmla="*/ 2089 w 5228"/>
                <a:gd name="T65" fmla="*/ 2355 h 5228"/>
                <a:gd name="T66" fmla="*/ 1902 w 5228"/>
                <a:gd name="T67" fmla="*/ 2471 h 5228"/>
                <a:gd name="T68" fmla="*/ 1696 w 5228"/>
                <a:gd name="T69" fmla="*/ 2556 h 5228"/>
                <a:gd name="T70" fmla="*/ 1474 w 5228"/>
                <a:gd name="T71" fmla="*/ 2604 h 5228"/>
                <a:gd name="T72" fmla="*/ 566 w 5228"/>
                <a:gd name="T73" fmla="*/ 1910 h 5228"/>
                <a:gd name="T74" fmla="*/ 629 w 5228"/>
                <a:gd name="T75" fmla="*/ 1691 h 5228"/>
                <a:gd name="T76" fmla="*/ 674 w 5228"/>
                <a:gd name="T77" fmla="*/ 1574 h 5228"/>
                <a:gd name="T78" fmla="*/ 724 w 5228"/>
                <a:gd name="T79" fmla="*/ 1480 h 5228"/>
                <a:gd name="T80" fmla="*/ 778 w 5228"/>
                <a:gd name="T81" fmla="*/ 1411 h 5228"/>
                <a:gd name="T82" fmla="*/ 845 w 5228"/>
                <a:gd name="T83" fmla="*/ 1359 h 5228"/>
                <a:gd name="T84" fmla="*/ 928 w 5228"/>
                <a:gd name="T85" fmla="*/ 1333 h 5228"/>
                <a:gd name="T86" fmla="*/ 1001 w 5228"/>
                <a:gd name="T87" fmla="*/ 1336 h 5228"/>
                <a:gd name="T88" fmla="*/ 1072 w 5228"/>
                <a:gd name="T89" fmla="*/ 1370 h 5228"/>
                <a:gd name="T90" fmla="*/ 1148 w 5228"/>
                <a:gd name="T91" fmla="*/ 1441 h 5228"/>
                <a:gd name="T92" fmla="*/ 1218 w 5228"/>
                <a:gd name="T93" fmla="*/ 1545 h 5228"/>
                <a:gd name="T94" fmla="*/ 1307 w 5228"/>
                <a:gd name="T95" fmla="*/ 1728 h 5228"/>
                <a:gd name="T96" fmla="*/ 1397 w 5228"/>
                <a:gd name="T97" fmla="*/ 1545 h 5228"/>
                <a:gd name="T98" fmla="*/ 1467 w 5228"/>
                <a:gd name="T99" fmla="*/ 1441 h 5228"/>
                <a:gd name="T100" fmla="*/ 1543 w 5228"/>
                <a:gd name="T101" fmla="*/ 1370 h 5228"/>
                <a:gd name="T102" fmla="*/ 1614 w 5228"/>
                <a:gd name="T103" fmla="*/ 1336 h 5228"/>
                <a:gd name="T104" fmla="*/ 1700 w 5228"/>
                <a:gd name="T105" fmla="*/ 1335 h 5228"/>
                <a:gd name="T106" fmla="*/ 1780 w 5228"/>
                <a:gd name="T107" fmla="*/ 1365 h 5228"/>
                <a:gd name="T108" fmla="*/ 1845 w 5228"/>
                <a:gd name="T109" fmla="*/ 1419 h 5228"/>
                <a:gd name="T110" fmla="*/ 1898 w 5228"/>
                <a:gd name="T111" fmla="*/ 1492 h 5228"/>
                <a:gd name="T112" fmla="*/ 1947 w 5228"/>
                <a:gd name="T113" fmla="*/ 1590 h 5228"/>
                <a:gd name="T114" fmla="*/ 1992 w 5228"/>
                <a:gd name="T115" fmla="*/ 1709 h 5228"/>
                <a:gd name="T116" fmla="*/ 2134 w 5228"/>
                <a:gd name="T117" fmla="*/ 1910 h 5228"/>
                <a:gd name="T118" fmla="*/ 566 w 5228"/>
                <a:gd name="T119" fmla="*/ 1910 h 522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924800" y="0"/>
            <a:ext cx="1219200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8342313" y="6629400"/>
            <a:ext cx="64928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525252"/>
                </a:solidFill>
                <a:latin typeface="Arial" charset="0"/>
                <a:ea typeface="ＭＳ Ｐゴシック" charset="-128"/>
                <a:cs typeface="+mn-cs"/>
              </a:rPr>
              <a:t>PAGE  </a:t>
            </a:r>
            <a:fld id="{AF83BF84-E0F8-407E-A5DB-D1AEC519149B}" type="slidenum">
              <a:rPr lang="en-US" sz="800">
                <a:solidFill>
                  <a:srgbClr val="525252"/>
                </a:solidFill>
                <a:latin typeface="Arial" charset="0"/>
                <a:ea typeface="ＭＳ Ｐゴシック" charset="-128"/>
                <a:cs typeface="+mn-cs"/>
              </a:rPr>
              <a:pPr>
                <a:defRPr/>
              </a:pPr>
              <a:t>‹#›</a:t>
            </a:fld>
            <a:endParaRPr lang="en-US" sz="800">
              <a:solidFill>
                <a:srgbClr val="525252"/>
              </a:solidFill>
              <a:latin typeface="Arial" charset="0"/>
              <a:ea typeface="ＭＳ Ｐゴシック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+mj-lt"/>
          <a:ea typeface="MS PGothic"/>
          <a:cs typeface="MS PGothic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" charset="0"/>
          <a:ea typeface="MS PGothic"/>
          <a:cs typeface="MS PGothic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" charset="0"/>
          <a:ea typeface="MS PGothic"/>
          <a:cs typeface="MS PGothic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" charset="0"/>
          <a:ea typeface="MS PGothic"/>
          <a:cs typeface="MS PGothic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" charset="0"/>
          <a:ea typeface="MS PGothic"/>
          <a:cs typeface="MS PGothic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MS PGothic"/>
          <a:cs typeface="MS PGothic"/>
        </a:defRPr>
      </a:lvl1pPr>
      <a:lvl2pPr marL="682625" indent="-217488" algn="l" rtl="0" eaLnBrk="1" fontAlgn="base" hangingPunct="1">
        <a:spcBef>
          <a:spcPct val="20000"/>
        </a:spcBef>
        <a:spcAft>
          <a:spcPct val="0"/>
        </a:spcAft>
        <a:buClr>
          <a:srgbClr val="0063B8"/>
        </a:buClr>
        <a:buChar char="•"/>
        <a:defRPr sz="2000">
          <a:solidFill>
            <a:srgbClr val="000000"/>
          </a:solidFill>
          <a:latin typeface="+mn-lt"/>
          <a:ea typeface="MS PGothic"/>
          <a:cs typeface="MS PGothic"/>
        </a:defRPr>
      </a:lvl2pPr>
      <a:lvl3pPr marL="1146175" indent="-173038" algn="l" rtl="0" eaLnBrk="1" fontAlgn="base" hangingPunct="1">
        <a:spcBef>
          <a:spcPct val="20000"/>
        </a:spcBef>
        <a:spcAft>
          <a:spcPct val="0"/>
        </a:spcAft>
        <a:buClr>
          <a:srgbClr val="0063B8"/>
        </a:buClr>
        <a:buFont typeface="Arial" pitchFamily="34" charset="0"/>
        <a:buChar char="-"/>
        <a:defRPr sz="2000">
          <a:solidFill>
            <a:srgbClr val="000000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476375"/>
            <a:ext cx="85185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71463" y="114300"/>
            <a:ext cx="7239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610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rgbClr val="000000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29EC386A-1B58-4561-8691-F46BDBEF0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8378825" y="222250"/>
            <a:ext cx="536575" cy="539750"/>
            <a:chOff x="1633" y="1249"/>
            <a:chExt cx="2614" cy="2614"/>
          </a:xfrm>
        </p:grpSpPr>
        <p:sp>
          <p:nvSpPr>
            <p:cNvPr id="2" name="Freeform 5"/>
            <p:cNvSpPr>
              <a:spLocks/>
            </p:cNvSpPr>
            <p:nvPr/>
          </p:nvSpPr>
          <p:spPr bwMode="auto">
            <a:xfrm>
              <a:off x="1757" y="1372"/>
              <a:ext cx="2367" cy="2368"/>
            </a:xfrm>
            <a:custGeom>
              <a:avLst/>
              <a:gdLst/>
              <a:ahLst/>
              <a:cxnLst>
                <a:cxn ang="0">
                  <a:pos x="2613" y="14"/>
                </a:cxn>
                <a:cxn ang="0">
                  <a:pos x="2906" y="62"/>
                </a:cxn>
                <a:cxn ang="0">
                  <a:pos x="3184" y="145"/>
                </a:cxn>
                <a:cxn ang="0">
                  <a:pos x="3449" y="261"/>
                </a:cxn>
                <a:cxn ang="0">
                  <a:pos x="3695" y="406"/>
                </a:cxn>
                <a:cxn ang="0">
                  <a:pos x="3921" y="580"/>
                </a:cxn>
                <a:cxn ang="0">
                  <a:pos x="4125" y="778"/>
                </a:cxn>
                <a:cxn ang="0">
                  <a:pos x="4303" y="999"/>
                </a:cxn>
                <a:cxn ang="0">
                  <a:pos x="4454" y="1242"/>
                </a:cxn>
                <a:cxn ang="0">
                  <a:pos x="4576" y="1503"/>
                </a:cxn>
                <a:cxn ang="0">
                  <a:pos x="4666" y="1779"/>
                </a:cxn>
                <a:cxn ang="0">
                  <a:pos x="4721" y="2069"/>
                </a:cxn>
                <a:cxn ang="0">
                  <a:pos x="4740" y="2371"/>
                </a:cxn>
                <a:cxn ang="0">
                  <a:pos x="4721" y="2673"/>
                </a:cxn>
                <a:cxn ang="0">
                  <a:pos x="4666" y="2963"/>
                </a:cxn>
                <a:cxn ang="0">
                  <a:pos x="4576" y="3240"/>
                </a:cxn>
                <a:cxn ang="0">
                  <a:pos x="4454" y="3500"/>
                </a:cxn>
                <a:cxn ang="0">
                  <a:pos x="4303" y="3743"/>
                </a:cxn>
                <a:cxn ang="0">
                  <a:pos x="4125" y="3964"/>
                </a:cxn>
                <a:cxn ang="0">
                  <a:pos x="3921" y="4163"/>
                </a:cxn>
                <a:cxn ang="0">
                  <a:pos x="3695" y="4337"/>
                </a:cxn>
                <a:cxn ang="0">
                  <a:pos x="3449" y="4482"/>
                </a:cxn>
                <a:cxn ang="0">
                  <a:pos x="3184" y="4597"/>
                </a:cxn>
                <a:cxn ang="0">
                  <a:pos x="2906" y="4680"/>
                </a:cxn>
                <a:cxn ang="0">
                  <a:pos x="2613" y="4728"/>
                </a:cxn>
                <a:cxn ang="0">
                  <a:pos x="2309" y="4740"/>
                </a:cxn>
                <a:cxn ang="0">
                  <a:pos x="2009" y="4713"/>
                </a:cxn>
                <a:cxn ang="0">
                  <a:pos x="1721" y="4651"/>
                </a:cxn>
                <a:cxn ang="0">
                  <a:pos x="1448" y="4554"/>
                </a:cxn>
                <a:cxn ang="0">
                  <a:pos x="1191" y="4426"/>
                </a:cxn>
                <a:cxn ang="0">
                  <a:pos x="953" y="4270"/>
                </a:cxn>
                <a:cxn ang="0">
                  <a:pos x="735" y="4087"/>
                </a:cxn>
                <a:cxn ang="0">
                  <a:pos x="542" y="3878"/>
                </a:cxn>
                <a:cxn ang="0">
                  <a:pos x="375" y="3648"/>
                </a:cxn>
                <a:cxn ang="0">
                  <a:pos x="234" y="3399"/>
                </a:cxn>
                <a:cxn ang="0">
                  <a:pos x="125" y="3132"/>
                </a:cxn>
                <a:cxn ang="0">
                  <a:pos x="49" y="2848"/>
                </a:cxn>
                <a:cxn ang="0">
                  <a:pos x="7" y="2553"/>
                </a:cxn>
                <a:cxn ang="0">
                  <a:pos x="4" y="2249"/>
                </a:cxn>
                <a:cxn ang="0">
                  <a:pos x="37" y="1952"/>
                </a:cxn>
                <a:cxn ang="0">
                  <a:pos x="107" y="1667"/>
                </a:cxn>
                <a:cxn ang="0">
                  <a:pos x="210" y="1397"/>
                </a:cxn>
                <a:cxn ang="0">
                  <a:pos x="344" y="1143"/>
                </a:cxn>
                <a:cxn ang="0">
                  <a:pos x="506" y="908"/>
                </a:cxn>
                <a:cxn ang="0">
                  <a:pos x="695" y="696"/>
                </a:cxn>
                <a:cxn ang="0">
                  <a:pos x="908" y="507"/>
                </a:cxn>
                <a:cxn ang="0">
                  <a:pos x="1142" y="345"/>
                </a:cxn>
                <a:cxn ang="0">
                  <a:pos x="1395" y="211"/>
                </a:cxn>
                <a:cxn ang="0">
                  <a:pos x="1666" y="109"/>
                </a:cxn>
                <a:cxn ang="0">
                  <a:pos x="1951" y="38"/>
                </a:cxn>
                <a:cxn ang="0">
                  <a:pos x="2249" y="5"/>
                </a:cxn>
              </a:cxnLst>
              <a:rect l="0" t="0" r="r" b="b"/>
              <a:pathLst>
                <a:path w="4740" h="4741">
                  <a:moveTo>
                    <a:pt x="2370" y="0"/>
                  </a:moveTo>
                  <a:lnTo>
                    <a:pt x="2431" y="3"/>
                  </a:lnTo>
                  <a:lnTo>
                    <a:pt x="2492" y="5"/>
                  </a:lnTo>
                  <a:lnTo>
                    <a:pt x="2553" y="8"/>
                  </a:lnTo>
                  <a:lnTo>
                    <a:pt x="2613" y="14"/>
                  </a:lnTo>
                  <a:lnTo>
                    <a:pt x="2672" y="21"/>
                  </a:lnTo>
                  <a:lnTo>
                    <a:pt x="2731" y="29"/>
                  </a:lnTo>
                  <a:lnTo>
                    <a:pt x="2789" y="38"/>
                  </a:lnTo>
                  <a:lnTo>
                    <a:pt x="2848" y="50"/>
                  </a:lnTo>
                  <a:lnTo>
                    <a:pt x="2906" y="62"/>
                  </a:lnTo>
                  <a:lnTo>
                    <a:pt x="2962" y="76"/>
                  </a:lnTo>
                  <a:lnTo>
                    <a:pt x="3019" y="91"/>
                  </a:lnTo>
                  <a:lnTo>
                    <a:pt x="3075" y="109"/>
                  </a:lnTo>
                  <a:lnTo>
                    <a:pt x="3130" y="126"/>
                  </a:lnTo>
                  <a:lnTo>
                    <a:pt x="3184" y="145"/>
                  </a:lnTo>
                  <a:lnTo>
                    <a:pt x="3239" y="166"/>
                  </a:lnTo>
                  <a:lnTo>
                    <a:pt x="3293" y="188"/>
                  </a:lnTo>
                  <a:lnTo>
                    <a:pt x="3346" y="211"/>
                  </a:lnTo>
                  <a:lnTo>
                    <a:pt x="3398" y="235"/>
                  </a:lnTo>
                  <a:lnTo>
                    <a:pt x="3449" y="261"/>
                  </a:lnTo>
                  <a:lnTo>
                    <a:pt x="3500" y="287"/>
                  </a:lnTo>
                  <a:lnTo>
                    <a:pt x="3550" y="316"/>
                  </a:lnTo>
                  <a:lnTo>
                    <a:pt x="3599" y="345"/>
                  </a:lnTo>
                  <a:lnTo>
                    <a:pt x="3648" y="375"/>
                  </a:lnTo>
                  <a:lnTo>
                    <a:pt x="3695" y="406"/>
                  </a:lnTo>
                  <a:lnTo>
                    <a:pt x="3742" y="439"/>
                  </a:lnTo>
                  <a:lnTo>
                    <a:pt x="3788" y="473"/>
                  </a:lnTo>
                  <a:lnTo>
                    <a:pt x="3833" y="507"/>
                  </a:lnTo>
                  <a:lnTo>
                    <a:pt x="3878" y="543"/>
                  </a:lnTo>
                  <a:lnTo>
                    <a:pt x="3921" y="580"/>
                  </a:lnTo>
                  <a:lnTo>
                    <a:pt x="3963" y="618"/>
                  </a:lnTo>
                  <a:lnTo>
                    <a:pt x="4005" y="656"/>
                  </a:lnTo>
                  <a:lnTo>
                    <a:pt x="4046" y="696"/>
                  </a:lnTo>
                  <a:lnTo>
                    <a:pt x="4085" y="736"/>
                  </a:lnTo>
                  <a:lnTo>
                    <a:pt x="4125" y="778"/>
                  </a:lnTo>
                  <a:lnTo>
                    <a:pt x="4163" y="820"/>
                  </a:lnTo>
                  <a:lnTo>
                    <a:pt x="4198" y="864"/>
                  </a:lnTo>
                  <a:lnTo>
                    <a:pt x="4234" y="908"/>
                  </a:lnTo>
                  <a:lnTo>
                    <a:pt x="4270" y="954"/>
                  </a:lnTo>
                  <a:lnTo>
                    <a:pt x="4303" y="999"/>
                  </a:lnTo>
                  <a:lnTo>
                    <a:pt x="4335" y="1046"/>
                  </a:lnTo>
                  <a:lnTo>
                    <a:pt x="4367" y="1095"/>
                  </a:lnTo>
                  <a:lnTo>
                    <a:pt x="4396" y="1143"/>
                  </a:lnTo>
                  <a:lnTo>
                    <a:pt x="4426" y="1191"/>
                  </a:lnTo>
                  <a:lnTo>
                    <a:pt x="4454" y="1242"/>
                  </a:lnTo>
                  <a:lnTo>
                    <a:pt x="4481" y="1293"/>
                  </a:lnTo>
                  <a:lnTo>
                    <a:pt x="4506" y="1344"/>
                  </a:lnTo>
                  <a:lnTo>
                    <a:pt x="4531" y="1397"/>
                  </a:lnTo>
                  <a:lnTo>
                    <a:pt x="4554" y="1450"/>
                  </a:lnTo>
                  <a:lnTo>
                    <a:pt x="4576" y="1503"/>
                  </a:lnTo>
                  <a:lnTo>
                    <a:pt x="4596" y="1557"/>
                  </a:lnTo>
                  <a:lnTo>
                    <a:pt x="4615" y="1611"/>
                  </a:lnTo>
                  <a:lnTo>
                    <a:pt x="4634" y="1667"/>
                  </a:lnTo>
                  <a:lnTo>
                    <a:pt x="4650" y="1723"/>
                  </a:lnTo>
                  <a:lnTo>
                    <a:pt x="4666" y="1779"/>
                  </a:lnTo>
                  <a:lnTo>
                    <a:pt x="4680" y="1837"/>
                  </a:lnTo>
                  <a:lnTo>
                    <a:pt x="4693" y="1894"/>
                  </a:lnTo>
                  <a:lnTo>
                    <a:pt x="4703" y="1952"/>
                  </a:lnTo>
                  <a:lnTo>
                    <a:pt x="4713" y="2011"/>
                  </a:lnTo>
                  <a:lnTo>
                    <a:pt x="4721" y="2069"/>
                  </a:lnTo>
                  <a:lnTo>
                    <a:pt x="4728" y="2129"/>
                  </a:lnTo>
                  <a:lnTo>
                    <a:pt x="4733" y="2189"/>
                  </a:lnTo>
                  <a:lnTo>
                    <a:pt x="4737" y="2249"/>
                  </a:lnTo>
                  <a:lnTo>
                    <a:pt x="4740" y="2310"/>
                  </a:lnTo>
                  <a:lnTo>
                    <a:pt x="4740" y="2371"/>
                  </a:lnTo>
                  <a:lnTo>
                    <a:pt x="4740" y="2432"/>
                  </a:lnTo>
                  <a:lnTo>
                    <a:pt x="4737" y="2493"/>
                  </a:lnTo>
                  <a:lnTo>
                    <a:pt x="4733" y="2553"/>
                  </a:lnTo>
                  <a:lnTo>
                    <a:pt x="4728" y="2613"/>
                  </a:lnTo>
                  <a:lnTo>
                    <a:pt x="4721" y="2673"/>
                  </a:lnTo>
                  <a:lnTo>
                    <a:pt x="4713" y="2732"/>
                  </a:lnTo>
                  <a:lnTo>
                    <a:pt x="4703" y="2790"/>
                  </a:lnTo>
                  <a:lnTo>
                    <a:pt x="4693" y="2848"/>
                  </a:lnTo>
                  <a:lnTo>
                    <a:pt x="4680" y="2906"/>
                  </a:lnTo>
                  <a:lnTo>
                    <a:pt x="4666" y="2963"/>
                  </a:lnTo>
                  <a:lnTo>
                    <a:pt x="4650" y="3020"/>
                  </a:lnTo>
                  <a:lnTo>
                    <a:pt x="4634" y="3075"/>
                  </a:lnTo>
                  <a:lnTo>
                    <a:pt x="4615" y="3132"/>
                  </a:lnTo>
                  <a:lnTo>
                    <a:pt x="4596" y="3186"/>
                  </a:lnTo>
                  <a:lnTo>
                    <a:pt x="4576" y="3240"/>
                  </a:lnTo>
                  <a:lnTo>
                    <a:pt x="4554" y="3293"/>
                  </a:lnTo>
                  <a:lnTo>
                    <a:pt x="4531" y="3346"/>
                  </a:lnTo>
                  <a:lnTo>
                    <a:pt x="4506" y="3399"/>
                  </a:lnTo>
                  <a:lnTo>
                    <a:pt x="4481" y="3449"/>
                  </a:lnTo>
                  <a:lnTo>
                    <a:pt x="4454" y="3500"/>
                  </a:lnTo>
                  <a:lnTo>
                    <a:pt x="4426" y="3551"/>
                  </a:lnTo>
                  <a:lnTo>
                    <a:pt x="4396" y="3599"/>
                  </a:lnTo>
                  <a:lnTo>
                    <a:pt x="4367" y="3648"/>
                  </a:lnTo>
                  <a:lnTo>
                    <a:pt x="4335" y="3696"/>
                  </a:lnTo>
                  <a:lnTo>
                    <a:pt x="4303" y="3743"/>
                  </a:lnTo>
                  <a:lnTo>
                    <a:pt x="4270" y="3788"/>
                  </a:lnTo>
                  <a:lnTo>
                    <a:pt x="4234" y="3834"/>
                  </a:lnTo>
                  <a:lnTo>
                    <a:pt x="4198" y="3878"/>
                  </a:lnTo>
                  <a:lnTo>
                    <a:pt x="4163" y="3922"/>
                  </a:lnTo>
                  <a:lnTo>
                    <a:pt x="4125" y="3964"/>
                  </a:lnTo>
                  <a:lnTo>
                    <a:pt x="4085" y="4006"/>
                  </a:lnTo>
                  <a:lnTo>
                    <a:pt x="4046" y="4046"/>
                  </a:lnTo>
                  <a:lnTo>
                    <a:pt x="4005" y="4087"/>
                  </a:lnTo>
                  <a:lnTo>
                    <a:pt x="3963" y="4125"/>
                  </a:lnTo>
                  <a:lnTo>
                    <a:pt x="3921" y="4163"/>
                  </a:lnTo>
                  <a:lnTo>
                    <a:pt x="3878" y="4199"/>
                  </a:lnTo>
                  <a:lnTo>
                    <a:pt x="3833" y="4235"/>
                  </a:lnTo>
                  <a:lnTo>
                    <a:pt x="3788" y="4270"/>
                  </a:lnTo>
                  <a:lnTo>
                    <a:pt x="3742" y="4303"/>
                  </a:lnTo>
                  <a:lnTo>
                    <a:pt x="3695" y="4337"/>
                  </a:lnTo>
                  <a:lnTo>
                    <a:pt x="3648" y="4368"/>
                  </a:lnTo>
                  <a:lnTo>
                    <a:pt x="3599" y="4398"/>
                  </a:lnTo>
                  <a:lnTo>
                    <a:pt x="3550" y="4426"/>
                  </a:lnTo>
                  <a:lnTo>
                    <a:pt x="3500" y="4455"/>
                  </a:lnTo>
                  <a:lnTo>
                    <a:pt x="3449" y="4482"/>
                  </a:lnTo>
                  <a:lnTo>
                    <a:pt x="3398" y="4507"/>
                  </a:lnTo>
                  <a:lnTo>
                    <a:pt x="3346" y="4531"/>
                  </a:lnTo>
                  <a:lnTo>
                    <a:pt x="3293" y="4554"/>
                  </a:lnTo>
                  <a:lnTo>
                    <a:pt x="3239" y="4576"/>
                  </a:lnTo>
                  <a:lnTo>
                    <a:pt x="3184" y="4597"/>
                  </a:lnTo>
                  <a:lnTo>
                    <a:pt x="3130" y="4616"/>
                  </a:lnTo>
                  <a:lnTo>
                    <a:pt x="3075" y="4634"/>
                  </a:lnTo>
                  <a:lnTo>
                    <a:pt x="3019" y="4651"/>
                  </a:lnTo>
                  <a:lnTo>
                    <a:pt x="2962" y="4666"/>
                  </a:lnTo>
                  <a:lnTo>
                    <a:pt x="2906" y="4680"/>
                  </a:lnTo>
                  <a:lnTo>
                    <a:pt x="2848" y="4693"/>
                  </a:lnTo>
                  <a:lnTo>
                    <a:pt x="2789" y="4704"/>
                  </a:lnTo>
                  <a:lnTo>
                    <a:pt x="2731" y="4713"/>
                  </a:lnTo>
                  <a:lnTo>
                    <a:pt x="2672" y="4721"/>
                  </a:lnTo>
                  <a:lnTo>
                    <a:pt x="2613" y="4728"/>
                  </a:lnTo>
                  <a:lnTo>
                    <a:pt x="2553" y="4734"/>
                  </a:lnTo>
                  <a:lnTo>
                    <a:pt x="2492" y="4737"/>
                  </a:lnTo>
                  <a:lnTo>
                    <a:pt x="2431" y="4740"/>
                  </a:lnTo>
                  <a:lnTo>
                    <a:pt x="2370" y="4741"/>
                  </a:lnTo>
                  <a:lnTo>
                    <a:pt x="2309" y="4740"/>
                  </a:lnTo>
                  <a:lnTo>
                    <a:pt x="2249" y="4737"/>
                  </a:lnTo>
                  <a:lnTo>
                    <a:pt x="2188" y="4734"/>
                  </a:lnTo>
                  <a:lnTo>
                    <a:pt x="2128" y="4728"/>
                  </a:lnTo>
                  <a:lnTo>
                    <a:pt x="2068" y="4721"/>
                  </a:lnTo>
                  <a:lnTo>
                    <a:pt x="2009" y="4713"/>
                  </a:lnTo>
                  <a:lnTo>
                    <a:pt x="1951" y="4704"/>
                  </a:lnTo>
                  <a:lnTo>
                    <a:pt x="1893" y="4693"/>
                  </a:lnTo>
                  <a:lnTo>
                    <a:pt x="1835" y="4680"/>
                  </a:lnTo>
                  <a:lnTo>
                    <a:pt x="1778" y="4666"/>
                  </a:lnTo>
                  <a:lnTo>
                    <a:pt x="1721" y="4651"/>
                  </a:lnTo>
                  <a:lnTo>
                    <a:pt x="1666" y="4634"/>
                  </a:lnTo>
                  <a:lnTo>
                    <a:pt x="1611" y="4616"/>
                  </a:lnTo>
                  <a:lnTo>
                    <a:pt x="1556" y="4597"/>
                  </a:lnTo>
                  <a:lnTo>
                    <a:pt x="1501" y="4576"/>
                  </a:lnTo>
                  <a:lnTo>
                    <a:pt x="1448" y="4554"/>
                  </a:lnTo>
                  <a:lnTo>
                    <a:pt x="1395" y="4531"/>
                  </a:lnTo>
                  <a:lnTo>
                    <a:pt x="1344" y="4507"/>
                  </a:lnTo>
                  <a:lnTo>
                    <a:pt x="1292" y="4482"/>
                  </a:lnTo>
                  <a:lnTo>
                    <a:pt x="1241" y="4455"/>
                  </a:lnTo>
                  <a:lnTo>
                    <a:pt x="1191" y="4426"/>
                  </a:lnTo>
                  <a:lnTo>
                    <a:pt x="1142" y="4398"/>
                  </a:lnTo>
                  <a:lnTo>
                    <a:pt x="1094" y="4368"/>
                  </a:lnTo>
                  <a:lnTo>
                    <a:pt x="1045" y="4337"/>
                  </a:lnTo>
                  <a:lnTo>
                    <a:pt x="999" y="4303"/>
                  </a:lnTo>
                  <a:lnTo>
                    <a:pt x="953" y="4270"/>
                  </a:lnTo>
                  <a:lnTo>
                    <a:pt x="908" y="4235"/>
                  </a:lnTo>
                  <a:lnTo>
                    <a:pt x="863" y="4199"/>
                  </a:lnTo>
                  <a:lnTo>
                    <a:pt x="819" y="4163"/>
                  </a:lnTo>
                  <a:lnTo>
                    <a:pt x="777" y="4125"/>
                  </a:lnTo>
                  <a:lnTo>
                    <a:pt x="735" y="4087"/>
                  </a:lnTo>
                  <a:lnTo>
                    <a:pt x="695" y="4046"/>
                  </a:lnTo>
                  <a:lnTo>
                    <a:pt x="656" y="4006"/>
                  </a:lnTo>
                  <a:lnTo>
                    <a:pt x="617" y="3964"/>
                  </a:lnTo>
                  <a:lnTo>
                    <a:pt x="579" y="3922"/>
                  </a:lnTo>
                  <a:lnTo>
                    <a:pt x="542" y="3878"/>
                  </a:lnTo>
                  <a:lnTo>
                    <a:pt x="506" y="3834"/>
                  </a:lnTo>
                  <a:lnTo>
                    <a:pt x="471" y="3788"/>
                  </a:lnTo>
                  <a:lnTo>
                    <a:pt x="438" y="3743"/>
                  </a:lnTo>
                  <a:lnTo>
                    <a:pt x="406" y="3696"/>
                  </a:lnTo>
                  <a:lnTo>
                    <a:pt x="375" y="3648"/>
                  </a:lnTo>
                  <a:lnTo>
                    <a:pt x="344" y="3599"/>
                  </a:lnTo>
                  <a:lnTo>
                    <a:pt x="315" y="3551"/>
                  </a:lnTo>
                  <a:lnTo>
                    <a:pt x="287" y="3500"/>
                  </a:lnTo>
                  <a:lnTo>
                    <a:pt x="259" y="3449"/>
                  </a:lnTo>
                  <a:lnTo>
                    <a:pt x="234" y="3399"/>
                  </a:lnTo>
                  <a:lnTo>
                    <a:pt x="210" y="3346"/>
                  </a:lnTo>
                  <a:lnTo>
                    <a:pt x="187" y="3293"/>
                  </a:lnTo>
                  <a:lnTo>
                    <a:pt x="165" y="3240"/>
                  </a:lnTo>
                  <a:lnTo>
                    <a:pt x="144" y="3186"/>
                  </a:lnTo>
                  <a:lnTo>
                    <a:pt x="125" y="3132"/>
                  </a:lnTo>
                  <a:lnTo>
                    <a:pt x="107" y="3075"/>
                  </a:lnTo>
                  <a:lnTo>
                    <a:pt x="90" y="3020"/>
                  </a:lnTo>
                  <a:lnTo>
                    <a:pt x="75" y="2963"/>
                  </a:lnTo>
                  <a:lnTo>
                    <a:pt x="61" y="2906"/>
                  </a:lnTo>
                  <a:lnTo>
                    <a:pt x="49" y="2848"/>
                  </a:lnTo>
                  <a:lnTo>
                    <a:pt x="37" y="2790"/>
                  </a:lnTo>
                  <a:lnTo>
                    <a:pt x="28" y="2732"/>
                  </a:lnTo>
                  <a:lnTo>
                    <a:pt x="20" y="2673"/>
                  </a:lnTo>
                  <a:lnTo>
                    <a:pt x="13" y="2613"/>
                  </a:lnTo>
                  <a:lnTo>
                    <a:pt x="7" y="2553"/>
                  </a:lnTo>
                  <a:lnTo>
                    <a:pt x="4" y="2493"/>
                  </a:lnTo>
                  <a:lnTo>
                    <a:pt x="1" y="2432"/>
                  </a:lnTo>
                  <a:lnTo>
                    <a:pt x="0" y="2371"/>
                  </a:lnTo>
                  <a:lnTo>
                    <a:pt x="1" y="2310"/>
                  </a:lnTo>
                  <a:lnTo>
                    <a:pt x="4" y="2249"/>
                  </a:lnTo>
                  <a:lnTo>
                    <a:pt x="7" y="2189"/>
                  </a:lnTo>
                  <a:lnTo>
                    <a:pt x="13" y="2129"/>
                  </a:lnTo>
                  <a:lnTo>
                    <a:pt x="20" y="2069"/>
                  </a:lnTo>
                  <a:lnTo>
                    <a:pt x="28" y="2011"/>
                  </a:lnTo>
                  <a:lnTo>
                    <a:pt x="37" y="1952"/>
                  </a:lnTo>
                  <a:lnTo>
                    <a:pt x="49" y="1894"/>
                  </a:lnTo>
                  <a:lnTo>
                    <a:pt x="61" y="1837"/>
                  </a:lnTo>
                  <a:lnTo>
                    <a:pt x="75" y="1779"/>
                  </a:lnTo>
                  <a:lnTo>
                    <a:pt x="90" y="1723"/>
                  </a:lnTo>
                  <a:lnTo>
                    <a:pt x="107" y="1667"/>
                  </a:lnTo>
                  <a:lnTo>
                    <a:pt x="125" y="1611"/>
                  </a:lnTo>
                  <a:lnTo>
                    <a:pt x="144" y="1557"/>
                  </a:lnTo>
                  <a:lnTo>
                    <a:pt x="165" y="1503"/>
                  </a:lnTo>
                  <a:lnTo>
                    <a:pt x="187" y="1450"/>
                  </a:lnTo>
                  <a:lnTo>
                    <a:pt x="210" y="1397"/>
                  </a:lnTo>
                  <a:lnTo>
                    <a:pt x="234" y="1344"/>
                  </a:lnTo>
                  <a:lnTo>
                    <a:pt x="259" y="1293"/>
                  </a:lnTo>
                  <a:lnTo>
                    <a:pt x="287" y="1242"/>
                  </a:lnTo>
                  <a:lnTo>
                    <a:pt x="315" y="1191"/>
                  </a:lnTo>
                  <a:lnTo>
                    <a:pt x="344" y="1143"/>
                  </a:lnTo>
                  <a:lnTo>
                    <a:pt x="375" y="1095"/>
                  </a:lnTo>
                  <a:lnTo>
                    <a:pt x="406" y="1046"/>
                  </a:lnTo>
                  <a:lnTo>
                    <a:pt x="438" y="999"/>
                  </a:lnTo>
                  <a:lnTo>
                    <a:pt x="471" y="954"/>
                  </a:lnTo>
                  <a:lnTo>
                    <a:pt x="506" y="908"/>
                  </a:lnTo>
                  <a:lnTo>
                    <a:pt x="542" y="864"/>
                  </a:lnTo>
                  <a:lnTo>
                    <a:pt x="579" y="820"/>
                  </a:lnTo>
                  <a:lnTo>
                    <a:pt x="617" y="778"/>
                  </a:lnTo>
                  <a:lnTo>
                    <a:pt x="656" y="736"/>
                  </a:lnTo>
                  <a:lnTo>
                    <a:pt x="695" y="696"/>
                  </a:lnTo>
                  <a:lnTo>
                    <a:pt x="735" y="656"/>
                  </a:lnTo>
                  <a:lnTo>
                    <a:pt x="777" y="618"/>
                  </a:lnTo>
                  <a:lnTo>
                    <a:pt x="819" y="580"/>
                  </a:lnTo>
                  <a:lnTo>
                    <a:pt x="863" y="543"/>
                  </a:lnTo>
                  <a:lnTo>
                    <a:pt x="908" y="507"/>
                  </a:lnTo>
                  <a:lnTo>
                    <a:pt x="953" y="473"/>
                  </a:lnTo>
                  <a:lnTo>
                    <a:pt x="999" y="439"/>
                  </a:lnTo>
                  <a:lnTo>
                    <a:pt x="1045" y="406"/>
                  </a:lnTo>
                  <a:lnTo>
                    <a:pt x="1094" y="375"/>
                  </a:lnTo>
                  <a:lnTo>
                    <a:pt x="1142" y="345"/>
                  </a:lnTo>
                  <a:lnTo>
                    <a:pt x="1191" y="316"/>
                  </a:lnTo>
                  <a:lnTo>
                    <a:pt x="1241" y="287"/>
                  </a:lnTo>
                  <a:lnTo>
                    <a:pt x="1292" y="261"/>
                  </a:lnTo>
                  <a:lnTo>
                    <a:pt x="1344" y="235"/>
                  </a:lnTo>
                  <a:lnTo>
                    <a:pt x="1395" y="211"/>
                  </a:lnTo>
                  <a:lnTo>
                    <a:pt x="1448" y="188"/>
                  </a:lnTo>
                  <a:lnTo>
                    <a:pt x="1501" y="166"/>
                  </a:lnTo>
                  <a:lnTo>
                    <a:pt x="1556" y="145"/>
                  </a:lnTo>
                  <a:lnTo>
                    <a:pt x="1611" y="126"/>
                  </a:lnTo>
                  <a:lnTo>
                    <a:pt x="1666" y="109"/>
                  </a:lnTo>
                  <a:lnTo>
                    <a:pt x="1721" y="91"/>
                  </a:lnTo>
                  <a:lnTo>
                    <a:pt x="1778" y="76"/>
                  </a:lnTo>
                  <a:lnTo>
                    <a:pt x="1835" y="62"/>
                  </a:lnTo>
                  <a:lnTo>
                    <a:pt x="1893" y="50"/>
                  </a:lnTo>
                  <a:lnTo>
                    <a:pt x="1951" y="38"/>
                  </a:lnTo>
                  <a:lnTo>
                    <a:pt x="2009" y="29"/>
                  </a:lnTo>
                  <a:lnTo>
                    <a:pt x="2068" y="21"/>
                  </a:lnTo>
                  <a:lnTo>
                    <a:pt x="2128" y="14"/>
                  </a:lnTo>
                  <a:lnTo>
                    <a:pt x="2188" y="8"/>
                  </a:lnTo>
                  <a:lnTo>
                    <a:pt x="2249" y="5"/>
                  </a:lnTo>
                  <a:lnTo>
                    <a:pt x="2309" y="3"/>
                  </a:lnTo>
                  <a:lnTo>
                    <a:pt x="2370" y="1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Arial" charset="0"/>
                <a:ea typeface="ＭＳ Ｐゴシック"/>
                <a:cs typeface="+mn-cs"/>
              </a:endParaRPr>
            </a:p>
          </p:txBody>
        </p:sp>
        <p:sp>
          <p:nvSpPr>
            <p:cNvPr id="4102" name="Freeform 6"/>
            <p:cNvSpPr>
              <a:spLocks noEditPoints="1"/>
            </p:cNvSpPr>
            <p:nvPr/>
          </p:nvSpPr>
          <p:spPr bwMode="auto">
            <a:xfrm>
              <a:off x="1633" y="1249"/>
              <a:ext cx="2614" cy="2614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Arial" charset="0"/>
                <a:ea typeface="ＭＳ Ｐゴシック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ransition>
    <p:fade/>
  </p:transition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+mj-lt"/>
          <a:ea typeface="MS PGothic"/>
          <a:cs typeface="MS PGothic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MS PGothic"/>
          <a:cs typeface="MS PGothic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MS PGothic"/>
          <a:cs typeface="MS PGothic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MS PGothic"/>
          <a:cs typeface="MS PGothic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MS PGothic"/>
          <a:cs typeface="MS PGothic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charset="-128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rgbClr val="0063BE"/>
        </a:buClr>
        <a:defRPr sz="2400" b="1">
          <a:solidFill>
            <a:schemeClr val="tx1"/>
          </a:solidFill>
          <a:latin typeface="+mn-lt"/>
          <a:ea typeface="MS PGothic"/>
          <a:cs typeface="MS PGothic"/>
        </a:defRPr>
      </a:lvl1pPr>
      <a:lvl2pPr marL="522288" indent="-176213" algn="l" rtl="0" eaLnBrk="1" fontAlgn="base" hangingPunct="1">
        <a:spcBef>
          <a:spcPct val="20000"/>
        </a:spcBef>
        <a:spcAft>
          <a:spcPct val="0"/>
        </a:spcAft>
        <a:buClr>
          <a:srgbClr val="0063BE"/>
        </a:buClr>
        <a:buChar char="•"/>
        <a:defRPr sz="2400">
          <a:solidFill>
            <a:srgbClr val="000000"/>
          </a:solidFill>
          <a:latin typeface="+mn-lt"/>
          <a:ea typeface="MS PGothic"/>
          <a:cs typeface="MS PGothic"/>
        </a:defRPr>
      </a:lvl2pPr>
      <a:lvl3pPr marL="795338" indent="-158750" algn="l" rtl="0" eaLnBrk="1" fontAlgn="base" hangingPunct="1">
        <a:spcBef>
          <a:spcPct val="20000"/>
        </a:spcBef>
        <a:spcAft>
          <a:spcPct val="0"/>
        </a:spcAft>
        <a:buClr>
          <a:srgbClr val="0063BE"/>
        </a:buClr>
        <a:buFont typeface="Arial" pitchFamily="34" charset="0"/>
        <a:buChar char="-"/>
        <a:defRPr sz="2000">
          <a:solidFill>
            <a:srgbClr val="000000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476375"/>
            <a:ext cx="85185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71463" y="114300"/>
            <a:ext cx="7239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610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6BD0A173-67D4-4D45-BBC2-E6904A71180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8378825" y="222250"/>
            <a:ext cx="536575" cy="539750"/>
            <a:chOff x="1633" y="1249"/>
            <a:chExt cx="2614" cy="2614"/>
          </a:xfrm>
        </p:grpSpPr>
        <p:sp>
          <p:nvSpPr>
            <p:cNvPr id="2" name="Freeform 5"/>
            <p:cNvSpPr>
              <a:spLocks/>
            </p:cNvSpPr>
            <p:nvPr/>
          </p:nvSpPr>
          <p:spPr bwMode="auto">
            <a:xfrm>
              <a:off x="1757" y="1372"/>
              <a:ext cx="2367" cy="2368"/>
            </a:xfrm>
            <a:custGeom>
              <a:avLst/>
              <a:gdLst/>
              <a:ahLst/>
              <a:cxnLst>
                <a:cxn ang="0">
                  <a:pos x="2613" y="14"/>
                </a:cxn>
                <a:cxn ang="0">
                  <a:pos x="2906" y="62"/>
                </a:cxn>
                <a:cxn ang="0">
                  <a:pos x="3184" y="145"/>
                </a:cxn>
                <a:cxn ang="0">
                  <a:pos x="3449" y="261"/>
                </a:cxn>
                <a:cxn ang="0">
                  <a:pos x="3695" y="406"/>
                </a:cxn>
                <a:cxn ang="0">
                  <a:pos x="3921" y="580"/>
                </a:cxn>
                <a:cxn ang="0">
                  <a:pos x="4125" y="778"/>
                </a:cxn>
                <a:cxn ang="0">
                  <a:pos x="4303" y="999"/>
                </a:cxn>
                <a:cxn ang="0">
                  <a:pos x="4454" y="1242"/>
                </a:cxn>
                <a:cxn ang="0">
                  <a:pos x="4576" y="1503"/>
                </a:cxn>
                <a:cxn ang="0">
                  <a:pos x="4666" y="1779"/>
                </a:cxn>
                <a:cxn ang="0">
                  <a:pos x="4721" y="2069"/>
                </a:cxn>
                <a:cxn ang="0">
                  <a:pos x="4740" y="2371"/>
                </a:cxn>
                <a:cxn ang="0">
                  <a:pos x="4721" y="2673"/>
                </a:cxn>
                <a:cxn ang="0">
                  <a:pos x="4666" y="2963"/>
                </a:cxn>
                <a:cxn ang="0">
                  <a:pos x="4576" y="3240"/>
                </a:cxn>
                <a:cxn ang="0">
                  <a:pos x="4454" y="3500"/>
                </a:cxn>
                <a:cxn ang="0">
                  <a:pos x="4303" y="3743"/>
                </a:cxn>
                <a:cxn ang="0">
                  <a:pos x="4125" y="3964"/>
                </a:cxn>
                <a:cxn ang="0">
                  <a:pos x="3921" y="4163"/>
                </a:cxn>
                <a:cxn ang="0">
                  <a:pos x="3695" y="4337"/>
                </a:cxn>
                <a:cxn ang="0">
                  <a:pos x="3449" y="4482"/>
                </a:cxn>
                <a:cxn ang="0">
                  <a:pos x="3184" y="4597"/>
                </a:cxn>
                <a:cxn ang="0">
                  <a:pos x="2906" y="4680"/>
                </a:cxn>
                <a:cxn ang="0">
                  <a:pos x="2613" y="4728"/>
                </a:cxn>
                <a:cxn ang="0">
                  <a:pos x="2309" y="4740"/>
                </a:cxn>
                <a:cxn ang="0">
                  <a:pos x="2009" y="4713"/>
                </a:cxn>
                <a:cxn ang="0">
                  <a:pos x="1721" y="4651"/>
                </a:cxn>
                <a:cxn ang="0">
                  <a:pos x="1448" y="4554"/>
                </a:cxn>
                <a:cxn ang="0">
                  <a:pos x="1191" y="4426"/>
                </a:cxn>
                <a:cxn ang="0">
                  <a:pos x="953" y="4270"/>
                </a:cxn>
                <a:cxn ang="0">
                  <a:pos x="735" y="4087"/>
                </a:cxn>
                <a:cxn ang="0">
                  <a:pos x="542" y="3878"/>
                </a:cxn>
                <a:cxn ang="0">
                  <a:pos x="375" y="3648"/>
                </a:cxn>
                <a:cxn ang="0">
                  <a:pos x="234" y="3399"/>
                </a:cxn>
                <a:cxn ang="0">
                  <a:pos x="125" y="3132"/>
                </a:cxn>
                <a:cxn ang="0">
                  <a:pos x="49" y="2848"/>
                </a:cxn>
                <a:cxn ang="0">
                  <a:pos x="7" y="2553"/>
                </a:cxn>
                <a:cxn ang="0">
                  <a:pos x="4" y="2249"/>
                </a:cxn>
                <a:cxn ang="0">
                  <a:pos x="37" y="1952"/>
                </a:cxn>
                <a:cxn ang="0">
                  <a:pos x="107" y="1667"/>
                </a:cxn>
                <a:cxn ang="0">
                  <a:pos x="210" y="1397"/>
                </a:cxn>
                <a:cxn ang="0">
                  <a:pos x="344" y="1143"/>
                </a:cxn>
                <a:cxn ang="0">
                  <a:pos x="506" y="908"/>
                </a:cxn>
                <a:cxn ang="0">
                  <a:pos x="695" y="696"/>
                </a:cxn>
                <a:cxn ang="0">
                  <a:pos x="908" y="507"/>
                </a:cxn>
                <a:cxn ang="0">
                  <a:pos x="1142" y="345"/>
                </a:cxn>
                <a:cxn ang="0">
                  <a:pos x="1395" y="211"/>
                </a:cxn>
                <a:cxn ang="0">
                  <a:pos x="1666" y="109"/>
                </a:cxn>
                <a:cxn ang="0">
                  <a:pos x="1951" y="38"/>
                </a:cxn>
                <a:cxn ang="0">
                  <a:pos x="2249" y="5"/>
                </a:cxn>
              </a:cxnLst>
              <a:rect l="0" t="0" r="r" b="b"/>
              <a:pathLst>
                <a:path w="4740" h="4741">
                  <a:moveTo>
                    <a:pt x="2370" y="0"/>
                  </a:moveTo>
                  <a:lnTo>
                    <a:pt x="2431" y="3"/>
                  </a:lnTo>
                  <a:lnTo>
                    <a:pt x="2492" y="5"/>
                  </a:lnTo>
                  <a:lnTo>
                    <a:pt x="2553" y="8"/>
                  </a:lnTo>
                  <a:lnTo>
                    <a:pt x="2613" y="14"/>
                  </a:lnTo>
                  <a:lnTo>
                    <a:pt x="2672" y="21"/>
                  </a:lnTo>
                  <a:lnTo>
                    <a:pt x="2731" y="29"/>
                  </a:lnTo>
                  <a:lnTo>
                    <a:pt x="2789" y="38"/>
                  </a:lnTo>
                  <a:lnTo>
                    <a:pt x="2848" y="50"/>
                  </a:lnTo>
                  <a:lnTo>
                    <a:pt x="2906" y="62"/>
                  </a:lnTo>
                  <a:lnTo>
                    <a:pt x="2962" y="76"/>
                  </a:lnTo>
                  <a:lnTo>
                    <a:pt x="3019" y="91"/>
                  </a:lnTo>
                  <a:lnTo>
                    <a:pt x="3075" y="109"/>
                  </a:lnTo>
                  <a:lnTo>
                    <a:pt x="3130" y="126"/>
                  </a:lnTo>
                  <a:lnTo>
                    <a:pt x="3184" y="145"/>
                  </a:lnTo>
                  <a:lnTo>
                    <a:pt x="3239" y="166"/>
                  </a:lnTo>
                  <a:lnTo>
                    <a:pt x="3293" y="188"/>
                  </a:lnTo>
                  <a:lnTo>
                    <a:pt x="3346" y="211"/>
                  </a:lnTo>
                  <a:lnTo>
                    <a:pt x="3398" y="235"/>
                  </a:lnTo>
                  <a:lnTo>
                    <a:pt x="3449" y="261"/>
                  </a:lnTo>
                  <a:lnTo>
                    <a:pt x="3500" y="287"/>
                  </a:lnTo>
                  <a:lnTo>
                    <a:pt x="3550" y="316"/>
                  </a:lnTo>
                  <a:lnTo>
                    <a:pt x="3599" y="345"/>
                  </a:lnTo>
                  <a:lnTo>
                    <a:pt x="3648" y="375"/>
                  </a:lnTo>
                  <a:lnTo>
                    <a:pt x="3695" y="406"/>
                  </a:lnTo>
                  <a:lnTo>
                    <a:pt x="3742" y="439"/>
                  </a:lnTo>
                  <a:lnTo>
                    <a:pt x="3788" y="473"/>
                  </a:lnTo>
                  <a:lnTo>
                    <a:pt x="3833" y="507"/>
                  </a:lnTo>
                  <a:lnTo>
                    <a:pt x="3878" y="543"/>
                  </a:lnTo>
                  <a:lnTo>
                    <a:pt x="3921" y="580"/>
                  </a:lnTo>
                  <a:lnTo>
                    <a:pt x="3963" y="618"/>
                  </a:lnTo>
                  <a:lnTo>
                    <a:pt x="4005" y="656"/>
                  </a:lnTo>
                  <a:lnTo>
                    <a:pt x="4046" y="696"/>
                  </a:lnTo>
                  <a:lnTo>
                    <a:pt x="4085" y="736"/>
                  </a:lnTo>
                  <a:lnTo>
                    <a:pt x="4125" y="778"/>
                  </a:lnTo>
                  <a:lnTo>
                    <a:pt x="4163" y="820"/>
                  </a:lnTo>
                  <a:lnTo>
                    <a:pt x="4198" y="864"/>
                  </a:lnTo>
                  <a:lnTo>
                    <a:pt x="4234" y="908"/>
                  </a:lnTo>
                  <a:lnTo>
                    <a:pt x="4270" y="954"/>
                  </a:lnTo>
                  <a:lnTo>
                    <a:pt x="4303" y="999"/>
                  </a:lnTo>
                  <a:lnTo>
                    <a:pt x="4335" y="1046"/>
                  </a:lnTo>
                  <a:lnTo>
                    <a:pt x="4367" y="1095"/>
                  </a:lnTo>
                  <a:lnTo>
                    <a:pt x="4396" y="1143"/>
                  </a:lnTo>
                  <a:lnTo>
                    <a:pt x="4426" y="1191"/>
                  </a:lnTo>
                  <a:lnTo>
                    <a:pt x="4454" y="1242"/>
                  </a:lnTo>
                  <a:lnTo>
                    <a:pt x="4481" y="1293"/>
                  </a:lnTo>
                  <a:lnTo>
                    <a:pt x="4506" y="1344"/>
                  </a:lnTo>
                  <a:lnTo>
                    <a:pt x="4531" y="1397"/>
                  </a:lnTo>
                  <a:lnTo>
                    <a:pt x="4554" y="1450"/>
                  </a:lnTo>
                  <a:lnTo>
                    <a:pt x="4576" y="1503"/>
                  </a:lnTo>
                  <a:lnTo>
                    <a:pt x="4596" y="1557"/>
                  </a:lnTo>
                  <a:lnTo>
                    <a:pt x="4615" y="1611"/>
                  </a:lnTo>
                  <a:lnTo>
                    <a:pt x="4634" y="1667"/>
                  </a:lnTo>
                  <a:lnTo>
                    <a:pt x="4650" y="1723"/>
                  </a:lnTo>
                  <a:lnTo>
                    <a:pt x="4666" y="1779"/>
                  </a:lnTo>
                  <a:lnTo>
                    <a:pt x="4680" y="1837"/>
                  </a:lnTo>
                  <a:lnTo>
                    <a:pt x="4693" y="1894"/>
                  </a:lnTo>
                  <a:lnTo>
                    <a:pt x="4703" y="1952"/>
                  </a:lnTo>
                  <a:lnTo>
                    <a:pt x="4713" y="2011"/>
                  </a:lnTo>
                  <a:lnTo>
                    <a:pt x="4721" y="2069"/>
                  </a:lnTo>
                  <a:lnTo>
                    <a:pt x="4728" y="2129"/>
                  </a:lnTo>
                  <a:lnTo>
                    <a:pt x="4733" y="2189"/>
                  </a:lnTo>
                  <a:lnTo>
                    <a:pt x="4737" y="2249"/>
                  </a:lnTo>
                  <a:lnTo>
                    <a:pt x="4740" y="2310"/>
                  </a:lnTo>
                  <a:lnTo>
                    <a:pt x="4740" y="2371"/>
                  </a:lnTo>
                  <a:lnTo>
                    <a:pt x="4740" y="2432"/>
                  </a:lnTo>
                  <a:lnTo>
                    <a:pt x="4737" y="2493"/>
                  </a:lnTo>
                  <a:lnTo>
                    <a:pt x="4733" y="2553"/>
                  </a:lnTo>
                  <a:lnTo>
                    <a:pt x="4728" y="2613"/>
                  </a:lnTo>
                  <a:lnTo>
                    <a:pt x="4721" y="2673"/>
                  </a:lnTo>
                  <a:lnTo>
                    <a:pt x="4713" y="2732"/>
                  </a:lnTo>
                  <a:lnTo>
                    <a:pt x="4703" y="2790"/>
                  </a:lnTo>
                  <a:lnTo>
                    <a:pt x="4693" y="2848"/>
                  </a:lnTo>
                  <a:lnTo>
                    <a:pt x="4680" y="2906"/>
                  </a:lnTo>
                  <a:lnTo>
                    <a:pt x="4666" y="2963"/>
                  </a:lnTo>
                  <a:lnTo>
                    <a:pt x="4650" y="3020"/>
                  </a:lnTo>
                  <a:lnTo>
                    <a:pt x="4634" y="3075"/>
                  </a:lnTo>
                  <a:lnTo>
                    <a:pt x="4615" y="3132"/>
                  </a:lnTo>
                  <a:lnTo>
                    <a:pt x="4596" y="3186"/>
                  </a:lnTo>
                  <a:lnTo>
                    <a:pt x="4576" y="3240"/>
                  </a:lnTo>
                  <a:lnTo>
                    <a:pt x="4554" y="3293"/>
                  </a:lnTo>
                  <a:lnTo>
                    <a:pt x="4531" y="3346"/>
                  </a:lnTo>
                  <a:lnTo>
                    <a:pt x="4506" y="3399"/>
                  </a:lnTo>
                  <a:lnTo>
                    <a:pt x="4481" y="3449"/>
                  </a:lnTo>
                  <a:lnTo>
                    <a:pt x="4454" y="3500"/>
                  </a:lnTo>
                  <a:lnTo>
                    <a:pt x="4426" y="3551"/>
                  </a:lnTo>
                  <a:lnTo>
                    <a:pt x="4396" y="3599"/>
                  </a:lnTo>
                  <a:lnTo>
                    <a:pt x="4367" y="3648"/>
                  </a:lnTo>
                  <a:lnTo>
                    <a:pt x="4335" y="3696"/>
                  </a:lnTo>
                  <a:lnTo>
                    <a:pt x="4303" y="3743"/>
                  </a:lnTo>
                  <a:lnTo>
                    <a:pt x="4270" y="3788"/>
                  </a:lnTo>
                  <a:lnTo>
                    <a:pt x="4234" y="3834"/>
                  </a:lnTo>
                  <a:lnTo>
                    <a:pt x="4198" y="3878"/>
                  </a:lnTo>
                  <a:lnTo>
                    <a:pt x="4163" y="3922"/>
                  </a:lnTo>
                  <a:lnTo>
                    <a:pt x="4125" y="3964"/>
                  </a:lnTo>
                  <a:lnTo>
                    <a:pt x="4085" y="4006"/>
                  </a:lnTo>
                  <a:lnTo>
                    <a:pt x="4046" y="4046"/>
                  </a:lnTo>
                  <a:lnTo>
                    <a:pt x="4005" y="4087"/>
                  </a:lnTo>
                  <a:lnTo>
                    <a:pt x="3963" y="4125"/>
                  </a:lnTo>
                  <a:lnTo>
                    <a:pt x="3921" y="4163"/>
                  </a:lnTo>
                  <a:lnTo>
                    <a:pt x="3878" y="4199"/>
                  </a:lnTo>
                  <a:lnTo>
                    <a:pt x="3833" y="4235"/>
                  </a:lnTo>
                  <a:lnTo>
                    <a:pt x="3788" y="4270"/>
                  </a:lnTo>
                  <a:lnTo>
                    <a:pt x="3742" y="4303"/>
                  </a:lnTo>
                  <a:lnTo>
                    <a:pt x="3695" y="4337"/>
                  </a:lnTo>
                  <a:lnTo>
                    <a:pt x="3648" y="4368"/>
                  </a:lnTo>
                  <a:lnTo>
                    <a:pt x="3599" y="4398"/>
                  </a:lnTo>
                  <a:lnTo>
                    <a:pt x="3550" y="4426"/>
                  </a:lnTo>
                  <a:lnTo>
                    <a:pt x="3500" y="4455"/>
                  </a:lnTo>
                  <a:lnTo>
                    <a:pt x="3449" y="4482"/>
                  </a:lnTo>
                  <a:lnTo>
                    <a:pt x="3398" y="4507"/>
                  </a:lnTo>
                  <a:lnTo>
                    <a:pt x="3346" y="4531"/>
                  </a:lnTo>
                  <a:lnTo>
                    <a:pt x="3293" y="4554"/>
                  </a:lnTo>
                  <a:lnTo>
                    <a:pt x="3239" y="4576"/>
                  </a:lnTo>
                  <a:lnTo>
                    <a:pt x="3184" y="4597"/>
                  </a:lnTo>
                  <a:lnTo>
                    <a:pt x="3130" y="4616"/>
                  </a:lnTo>
                  <a:lnTo>
                    <a:pt x="3075" y="4634"/>
                  </a:lnTo>
                  <a:lnTo>
                    <a:pt x="3019" y="4651"/>
                  </a:lnTo>
                  <a:lnTo>
                    <a:pt x="2962" y="4666"/>
                  </a:lnTo>
                  <a:lnTo>
                    <a:pt x="2906" y="4680"/>
                  </a:lnTo>
                  <a:lnTo>
                    <a:pt x="2848" y="4693"/>
                  </a:lnTo>
                  <a:lnTo>
                    <a:pt x="2789" y="4704"/>
                  </a:lnTo>
                  <a:lnTo>
                    <a:pt x="2731" y="4713"/>
                  </a:lnTo>
                  <a:lnTo>
                    <a:pt x="2672" y="4721"/>
                  </a:lnTo>
                  <a:lnTo>
                    <a:pt x="2613" y="4728"/>
                  </a:lnTo>
                  <a:lnTo>
                    <a:pt x="2553" y="4734"/>
                  </a:lnTo>
                  <a:lnTo>
                    <a:pt x="2492" y="4737"/>
                  </a:lnTo>
                  <a:lnTo>
                    <a:pt x="2431" y="4740"/>
                  </a:lnTo>
                  <a:lnTo>
                    <a:pt x="2370" y="4741"/>
                  </a:lnTo>
                  <a:lnTo>
                    <a:pt x="2309" y="4740"/>
                  </a:lnTo>
                  <a:lnTo>
                    <a:pt x="2249" y="4737"/>
                  </a:lnTo>
                  <a:lnTo>
                    <a:pt x="2188" y="4734"/>
                  </a:lnTo>
                  <a:lnTo>
                    <a:pt x="2128" y="4728"/>
                  </a:lnTo>
                  <a:lnTo>
                    <a:pt x="2068" y="4721"/>
                  </a:lnTo>
                  <a:lnTo>
                    <a:pt x="2009" y="4713"/>
                  </a:lnTo>
                  <a:lnTo>
                    <a:pt x="1951" y="4704"/>
                  </a:lnTo>
                  <a:lnTo>
                    <a:pt x="1893" y="4693"/>
                  </a:lnTo>
                  <a:lnTo>
                    <a:pt x="1835" y="4680"/>
                  </a:lnTo>
                  <a:lnTo>
                    <a:pt x="1778" y="4666"/>
                  </a:lnTo>
                  <a:lnTo>
                    <a:pt x="1721" y="4651"/>
                  </a:lnTo>
                  <a:lnTo>
                    <a:pt x="1666" y="4634"/>
                  </a:lnTo>
                  <a:lnTo>
                    <a:pt x="1611" y="4616"/>
                  </a:lnTo>
                  <a:lnTo>
                    <a:pt x="1556" y="4597"/>
                  </a:lnTo>
                  <a:lnTo>
                    <a:pt x="1501" y="4576"/>
                  </a:lnTo>
                  <a:lnTo>
                    <a:pt x="1448" y="4554"/>
                  </a:lnTo>
                  <a:lnTo>
                    <a:pt x="1395" y="4531"/>
                  </a:lnTo>
                  <a:lnTo>
                    <a:pt x="1344" y="4507"/>
                  </a:lnTo>
                  <a:lnTo>
                    <a:pt x="1292" y="4482"/>
                  </a:lnTo>
                  <a:lnTo>
                    <a:pt x="1241" y="4455"/>
                  </a:lnTo>
                  <a:lnTo>
                    <a:pt x="1191" y="4426"/>
                  </a:lnTo>
                  <a:lnTo>
                    <a:pt x="1142" y="4398"/>
                  </a:lnTo>
                  <a:lnTo>
                    <a:pt x="1094" y="4368"/>
                  </a:lnTo>
                  <a:lnTo>
                    <a:pt x="1045" y="4337"/>
                  </a:lnTo>
                  <a:lnTo>
                    <a:pt x="999" y="4303"/>
                  </a:lnTo>
                  <a:lnTo>
                    <a:pt x="953" y="4270"/>
                  </a:lnTo>
                  <a:lnTo>
                    <a:pt x="908" y="4235"/>
                  </a:lnTo>
                  <a:lnTo>
                    <a:pt x="863" y="4199"/>
                  </a:lnTo>
                  <a:lnTo>
                    <a:pt x="819" y="4163"/>
                  </a:lnTo>
                  <a:lnTo>
                    <a:pt x="777" y="4125"/>
                  </a:lnTo>
                  <a:lnTo>
                    <a:pt x="735" y="4087"/>
                  </a:lnTo>
                  <a:lnTo>
                    <a:pt x="695" y="4046"/>
                  </a:lnTo>
                  <a:lnTo>
                    <a:pt x="656" y="4006"/>
                  </a:lnTo>
                  <a:lnTo>
                    <a:pt x="617" y="3964"/>
                  </a:lnTo>
                  <a:lnTo>
                    <a:pt x="579" y="3922"/>
                  </a:lnTo>
                  <a:lnTo>
                    <a:pt x="542" y="3878"/>
                  </a:lnTo>
                  <a:lnTo>
                    <a:pt x="506" y="3834"/>
                  </a:lnTo>
                  <a:lnTo>
                    <a:pt x="471" y="3788"/>
                  </a:lnTo>
                  <a:lnTo>
                    <a:pt x="438" y="3743"/>
                  </a:lnTo>
                  <a:lnTo>
                    <a:pt x="406" y="3696"/>
                  </a:lnTo>
                  <a:lnTo>
                    <a:pt x="375" y="3648"/>
                  </a:lnTo>
                  <a:lnTo>
                    <a:pt x="344" y="3599"/>
                  </a:lnTo>
                  <a:lnTo>
                    <a:pt x="315" y="3551"/>
                  </a:lnTo>
                  <a:lnTo>
                    <a:pt x="287" y="3500"/>
                  </a:lnTo>
                  <a:lnTo>
                    <a:pt x="259" y="3449"/>
                  </a:lnTo>
                  <a:lnTo>
                    <a:pt x="234" y="3399"/>
                  </a:lnTo>
                  <a:lnTo>
                    <a:pt x="210" y="3346"/>
                  </a:lnTo>
                  <a:lnTo>
                    <a:pt x="187" y="3293"/>
                  </a:lnTo>
                  <a:lnTo>
                    <a:pt x="165" y="3240"/>
                  </a:lnTo>
                  <a:lnTo>
                    <a:pt x="144" y="3186"/>
                  </a:lnTo>
                  <a:lnTo>
                    <a:pt x="125" y="3132"/>
                  </a:lnTo>
                  <a:lnTo>
                    <a:pt x="107" y="3075"/>
                  </a:lnTo>
                  <a:lnTo>
                    <a:pt x="90" y="3020"/>
                  </a:lnTo>
                  <a:lnTo>
                    <a:pt x="75" y="2963"/>
                  </a:lnTo>
                  <a:lnTo>
                    <a:pt x="61" y="2906"/>
                  </a:lnTo>
                  <a:lnTo>
                    <a:pt x="49" y="2848"/>
                  </a:lnTo>
                  <a:lnTo>
                    <a:pt x="37" y="2790"/>
                  </a:lnTo>
                  <a:lnTo>
                    <a:pt x="28" y="2732"/>
                  </a:lnTo>
                  <a:lnTo>
                    <a:pt x="20" y="2673"/>
                  </a:lnTo>
                  <a:lnTo>
                    <a:pt x="13" y="2613"/>
                  </a:lnTo>
                  <a:lnTo>
                    <a:pt x="7" y="2553"/>
                  </a:lnTo>
                  <a:lnTo>
                    <a:pt x="4" y="2493"/>
                  </a:lnTo>
                  <a:lnTo>
                    <a:pt x="1" y="2432"/>
                  </a:lnTo>
                  <a:lnTo>
                    <a:pt x="0" y="2371"/>
                  </a:lnTo>
                  <a:lnTo>
                    <a:pt x="1" y="2310"/>
                  </a:lnTo>
                  <a:lnTo>
                    <a:pt x="4" y="2249"/>
                  </a:lnTo>
                  <a:lnTo>
                    <a:pt x="7" y="2189"/>
                  </a:lnTo>
                  <a:lnTo>
                    <a:pt x="13" y="2129"/>
                  </a:lnTo>
                  <a:lnTo>
                    <a:pt x="20" y="2069"/>
                  </a:lnTo>
                  <a:lnTo>
                    <a:pt x="28" y="2011"/>
                  </a:lnTo>
                  <a:lnTo>
                    <a:pt x="37" y="1952"/>
                  </a:lnTo>
                  <a:lnTo>
                    <a:pt x="49" y="1894"/>
                  </a:lnTo>
                  <a:lnTo>
                    <a:pt x="61" y="1837"/>
                  </a:lnTo>
                  <a:lnTo>
                    <a:pt x="75" y="1779"/>
                  </a:lnTo>
                  <a:lnTo>
                    <a:pt x="90" y="1723"/>
                  </a:lnTo>
                  <a:lnTo>
                    <a:pt x="107" y="1667"/>
                  </a:lnTo>
                  <a:lnTo>
                    <a:pt x="125" y="1611"/>
                  </a:lnTo>
                  <a:lnTo>
                    <a:pt x="144" y="1557"/>
                  </a:lnTo>
                  <a:lnTo>
                    <a:pt x="165" y="1503"/>
                  </a:lnTo>
                  <a:lnTo>
                    <a:pt x="187" y="1450"/>
                  </a:lnTo>
                  <a:lnTo>
                    <a:pt x="210" y="1397"/>
                  </a:lnTo>
                  <a:lnTo>
                    <a:pt x="234" y="1344"/>
                  </a:lnTo>
                  <a:lnTo>
                    <a:pt x="259" y="1293"/>
                  </a:lnTo>
                  <a:lnTo>
                    <a:pt x="287" y="1242"/>
                  </a:lnTo>
                  <a:lnTo>
                    <a:pt x="315" y="1191"/>
                  </a:lnTo>
                  <a:lnTo>
                    <a:pt x="344" y="1143"/>
                  </a:lnTo>
                  <a:lnTo>
                    <a:pt x="375" y="1095"/>
                  </a:lnTo>
                  <a:lnTo>
                    <a:pt x="406" y="1046"/>
                  </a:lnTo>
                  <a:lnTo>
                    <a:pt x="438" y="999"/>
                  </a:lnTo>
                  <a:lnTo>
                    <a:pt x="471" y="954"/>
                  </a:lnTo>
                  <a:lnTo>
                    <a:pt x="506" y="908"/>
                  </a:lnTo>
                  <a:lnTo>
                    <a:pt x="542" y="864"/>
                  </a:lnTo>
                  <a:lnTo>
                    <a:pt x="579" y="820"/>
                  </a:lnTo>
                  <a:lnTo>
                    <a:pt x="617" y="778"/>
                  </a:lnTo>
                  <a:lnTo>
                    <a:pt x="656" y="736"/>
                  </a:lnTo>
                  <a:lnTo>
                    <a:pt x="695" y="696"/>
                  </a:lnTo>
                  <a:lnTo>
                    <a:pt x="735" y="656"/>
                  </a:lnTo>
                  <a:lnTo>
                    <a:pt x="777" y="618"/>
                  </a:lnTo>
                  <a:lnTo>
                    <a:pt x="819" y="580"/>
                  </a:lnTo>
                  <a:lnTo>
                    <a:pt x="863" y="543"/>
                  </a:lnTo>
                  <a:lnTo>
                    <a:pt x="908" y="507"/>
                  </a:lnTo>
                  <a:lnTo>
                    <a:pt x="953" y="473"/>
                  </a:lnTo>
                  <a:lnTo>
                    <a:pt x="999" y="439"/>
                  </a:lnTo>
                  <a:lnTo>
                    <a:pt x="1045" y="406"/>
                  </a:lnTo>
                  <a:lnTo>
                    <a:pt x="1094" y="375"/>
                  </a:lnTo>
                  <a:lnTo>
                    <a:pt x="1142" y="345"/>
                  </a:lnTo>
                  <a:lnTo>
                    <a:pt x="1191" y="316"/>
                  </a:lnTo>
                  <a:lnTo>
                    <a:pt x="1241" y="287"/>
                  </a:lnTo>
                  <a:lnTo>
                    <a:pt x="1292" y="261"/>
                  </a:lnTo>
                  <a:lnTo>
                    <a:pt x="1344" y="235"/>
                  </a:lnTo>
                  <a:lnTo>
                    <a:pt x="1395" y="211"/>
                  </a:lnTo>
                  <a:lnTo>
                    <a:pt x="1448" y="188"/>
                  </a:lnTo>
                  <a:lnTo>
                    <a:pt x="1501" y="166"/>
                  </a:lnTo>
                  <a:lnTo>
                    <a:pt x="1556" y="145"/>
                  </a:lnTo>
                  <a:lnTo>
                    <a:pt x="1611" y="126"/>
                  </a:lnTo>
                  <a:lnTo>
                    <a:pt x="1666" y="109"/>
                  </a:lnTo>
                  <a:lnTo>
                    <a:pt x="1721" y="91"/>
                  </a:lnTo>
                  <a:lnTo>
                    <a:pt x="1778" y="76"/>
                  </a:lnTo>
                  <a:lnTo>
                    <a:pt x="1835" y="62"/>
                  </a:lnTo>
                  <a:lnTo>
                    <a:pt x="1893" y="50"/>
                  </a:lnTo>
                  <a:lnTo>
                    <a:pt x="1951" y="38"/>
                  </a:lnTo>
                  <a:lnTo>
                    <a:pt x="2009" y="29"/>
                  </a:lnTo>
                  <a:lnTo>
                    <a:pt x="2068" y="21"/>
                  </a:lnTo>
                  <a:lnTo>
                    <a:pt x="2128" y="14"/>
                  </a:lnTo>
                  <a:lnTo>
                    <a:pt x="2188" y="8"/>
                  </a:lnTo>
                  <a:lnTo>
                    <a:pt x="2249" y="5"/>
                  </a:lnTo>
                  <a:lnTo>
                    <a:pt x="2309" y="3"/>
                  </a:lnTo>
                  <a:lnTo>
                    <a:pt x="2370" y="1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Arial" charset="0"/>
                <a:ea typeface="ＭＳ Ｐゴシック"/>
                <a:cs typeface="+mn-cs"/>
              </a:endParaRPr>
            </a:p>
          </p:txBody>
        </p:sp>
        <p:sp>
          <p:nvSpPr>
            <p:cNvPr id="4102" name="Freeform 6"/>
            <p:cNvSpPr>
              <a:spLocks noEditPoints="1"/>
            </p:cNvSpPr>
            <p:nvPr/>
          </p:nvSpPr>
          <p:spPr bwMode="auto">
            <a:xfrm>
              <a:off x="1633" y="1249"/>
              <a:ext cx="2614" cy="2614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Arial" charset="0"/>
                <a:ea typeface="ＭＳ Ｐゴシック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transition>
    <p:fade/>
  </p:transition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+mj-lt"/>
          <a:ea typeface="MS PGothic"/>
          <a:cs typeface="MS PGothic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MS PGothic"/>
          <a:cs typeface="MS PGothic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MS PGothic"/>
          <a:cs typeface="MS PGothic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MS PGothic"/>
          <a:cs typeface="MS PGothic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MS PGothic"/>
          <a:cs typeface="MS PGothic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charset="-128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rgbClr val="0063BE"/>
        </a:buClr>
        <a:defRPr sz="2400" b="1">
          <a:solidFill>
            <a:schemeClr val="tx1"/>
          </a:solidFill>
          <a:latin typeface="+mn-lt"/>
          <a:ea typeface="MS PGothic"/>
          <a:cs typeface="MS PGothic"/>
        </a:defRPr>
      </a:lvl1pPr>
      <a:lvl2pPr marL="522288" indent="-176213" algn="l" rtl="0" eaLnBrk="1" fontAlgn="base" hangingPunct="1">
        <a:spcBef>
          <a:spcPct val="20000"/>
        </a:spcBef>
        <a:spcAft>
          <a:spcPct val="0"/>
        </a:spcAft>
        <a:buClr>
          <a:srgbClr val="0063BE"/>
        </a:buClr>
        <a:buChar char="•"/>
        <a:defRPr sz="2400">
          <a:solidFill>
            <a:srgbClr val="000000"/>
          </a:solidFill>
          <a:latin typeface="+mn-lt"/>
          <a:ea typeface="MS PGothic"/>
          <a:cs typeface="MS PGothic"/>
        </a:defRPr>
      </a:lvl2pPr>
      <a:lvl3pPr marL="795338" indent="-158750" algn="l" rtl="0" eaLnBrk="1" fontAlgn="base" hangingPunct="1">
        <a:spcBef>
          <a:spcPct val="20000"/>
        </a:spcBef>
        <a:spcAft>
          <a:spcPct val="0"/>
        </a:spcAft>
        <a:buClr>
          <a:srgbClr val="0063BE"/>
        </a:buClr>
        <a:buFont typeface="Arial" pitchFamily="34" charset="0"/>
        <a:buChar char="-"/>
        <a:defRPr sz="2000">
          <a:solidFill>
            <a:srgbClr val="000000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71463" y="114300"/>
            <a:ext cx="7239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610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</a:t>
            </a:r>
            <a:fld id="{A85ED474-E8A9-443C-989E-6B86C1E8EF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5840413"/>
            <a:ext cx="754063" cy="758825"/>
            <a:chOff x="1633" y="1249"/>
            <a:chExt cx="2614" cy="2614"/>
          </a:xfrm>
        </p:grpSpPr>
        <p:sp>
          <p:nvSpPr>
            <p:cNvPr id="4101" name="Freeform 5"/>
            <p:cNvSpPr>
              <a:spLocks/>
            </p:cNvSpPr>
            <p:nvPr/>
          </p:nvSpPr>
          <p:spPr bwMode="auto">
            <a:xfrm>
              <a:off x="1760" y="1369"/>
              <a:ext cx="2366" cy="2373"/>
            </a:xfrm>
            <a:custGeom>
              <a:avLst/>
              <a:gdLst/>
              <a:ahLst/>
              <a:cxnLst>
                <a:cxn ang="0">
                  <a:pos x="2613" y="14"/>
                </a:cxn>
                <a:cxn ang="0">
                  <a:pos x="2906" y="62"/>
                </a:cxn>
                <a:cxn ang="0">
                  <a:pos x="3184" y="145"/>
                </a:cxn>
                <a:cxn ang="0">
                  <a:pos x="3449" y="261"/>
                </a:cxn>
                <a:cxn ang="0">
                  <a:pos x="3695" y="406"/>
                </a:cxn>
                <a:cxn ang="0">
                  <a:pos x="3921" y="580"/>
                </a:cxn>
                <a:cxn ang="0">
                  <a:pos x="4125" y="778"/>
                </a:cxn>
                <a:cxn ang="0">
                  <a:pos x="4303" y="999"/>
                </a:cxn>
                <a:cxn ang="0">
                  <a:pos x="4454" y="1242"/>
                </a:cxn>
                <a:cxn ang="0">
                  <a:pos x="4576" y="1503"/>
                </a:cxn>
                <a:cxn ang="0">
                  <a:pos x="4666" y="1779"/>
                </a:cxn>
                <a:cxn ang="0">
                  <a:pos x="4721" y="2069"/>
                </a:cxn>
                <a:cxn ang="0">
                  <a:pos x="4740" y="2371"/>
                </a:cxn>
                <a:cxn ang="0">
                  <a:pos x="4721" y="2673"/>
                </a:cxn>
                <a:cxn ang="0">
                  <a:pos x="4666" y="2963"/>
                </a:cxn>
                <a:cxn ang="0">
                  <a:pos x="4576" y="3240"/>
                </a:cxn>
                <a:cxn ang="0">
                  <a:pos x="4454" y="3500"/>
                </a:cxn>
                <a:cxn ang="0">
                  <a:pos x="4303" y="3743"/>
                </a:cxn>
                <a:cxn ang="0">
                  <a:pos x="4125" y="3964"/>
                </a:cxn>
                <a:cxn ang="0">
                  <a:pos x="3921" y="4163"/>
                </a:cxn>
                <a:cxn ang="0">
                  <a:pos x="3695" y="4337"/>
                </a:cxn>
                <a:cxn ang="0">
                  <a:pos x="3449" y="4482"/>
                </a:cxn>
                <a:cxn ang="0">
                  <a:pos x="3184" y="4597"/>
                </a:cxn>
                <a:cxn ang="0">
                  <a:pos x="2906" y="4680"/>
                </a:cxn>
                <a:cxn ang="0">
                  <a:pos x="2613" y="4728"/>
                </a:cxn>
                <a:cxn ang="0">
                  <a:pos x="2309" y="4740"/>
                </a:cxn>
                <a:cxn ang="0">
                  <a:pos x="2009" y="4713"/>
                </a:cxn>
                <a:cxn ang="0">
                  <a:pos x="1721" y="4651"/>
                </a:cxn>
                <a:cxn ang="0">
                  <a:pos x="1448" y="4554"/>
                </a:cxn>
                <a:cxn ang="0">
                  <a:pos x="1191" y="4426"/>
                </a:cxn>
                <a:cxn ang="0">
                  <a:pos x="953" y="4270"/>
                </a:cxn>
                <a:cxn ang="0">
                  <a:pos x="735" y="4087"/>
                </a:cxn>
                <a:cxn ang="0">
                  <a:pos x="542" y="3878"/>
                </a:cxn>
                <a:cxn ang="0">
                  <a:pos x="375" y="3648"/>
                </a:cxn>
                <a:cxn ang="0">
                  <a:pos x="234" y="3399"/>
                </a:cxn>
                <a:cxn ang="0">
                  <a:pos x="125" y="3132"/>
                </a:cxn>
                <a:cxn ang="0">
                  <a:pos x="49" y="2848"/>
                </a:cxn>
                <a:cxn ang="0">
                  <a:pos x="7" y="2553"/>
                </a:cxn>
                <a:cxn ang="0">
                  <a:pos x="4" y="2249"/>
                </a:cxn>
                <a:cxn ang="0">
                  <a:pos x="37" y="1952"/>
                </a:cxn>
                <a:cxn ang="0">
                  <a:pos x="107" y="1667"/>
                </a:cxn>
                <a:cxn ang="0">
                  <a:pos x="210" y="1397"/>
                </a:cxn>
                <a:cxn ang="0">
                  <a:pos x="344" y="1143"/>
                </a:cxn>
                <a:cxn ang="0">
                  <a:pos x="506" y="908"/>
                </a:cxn>
                <a:cxn ang="0">
                  <a:pos x="695" y="696"/>
                </a:cxn>
                <a:cxn ang="0">
                  <a:pos x="908" y="507"/>
                </a:cxn>
                <a:cxn ang="0">
                  <a:pos x="1142" y="345"/>
                </a:cxn>
                <a:cxn ang="0">
                  <a:pos x="1395" y="211"/>
                </a:cxn>
                <a:cxn ang="0">
                  <a:pos x="1666" y="109"/>
                </a:cxn>
                <a:cxn ang="0">
                  <a:pos x="1951" y="38"/>
                </a:cxn>
                <a:cxn ang="0">
                  <a:pos x="2249" y="5"/>
                </a:cxn>
              </a:cxnLst>
              <a:rect l="0" t="0" r="r" b="b"/>
              <a:pathLst>
                <a:path w="4740" h="4741">
                  <a:moveTo>
                    <a:pt x="2370" y="0"/>
                  </a:moveTo>
                  <a:lnTo>
                    <a:pt x="2431" y="3"/>
                  </a:lnTo>
                  <a:lnTo>
                    <a:pt x="2492" y="5"/>
                  </a:lnTo>
                  <a:lnTo>
                    <a:pt x="2553" y="8"/>
                  </a:lnTo>
                  <a:lnTo>
                    <a:pt x="2613" y="14"/>
                  </a:lnTo>
                  <a:lnTo>
                    <a:pt x="2672" y="21"/>
                  </a:lnTo>
                  <a:lnTo>
                    <a:pt x="2731" y="29"/>
                  </a:lnTo>
                  <a:lnTo>
                    <a:pt x="2789" y="38"/>
                  </a:lnTo>
                  <a:lnTo>
                    <a:pt x="2848" y="50"/>
                  </a:lnTo>
                  <a:lnTo>
                    <a:pt x="2906" y="62"/>
                  </a:lnTo>
                  <a:lnTo>
                    <a:pt x="2962" y="76"/>
                  </a:lnTo>
                  <a:lnTo>
                    <a:pt x="3019" y="91"/>
                  </a:lnTo>
                  <a:lnTo>
                    <a:pt x="3075" y="109"/>
                  </a:lnTo>
                  <a:lnTo>
                    <a:pt x="3130" y="126"/>
                  </a:lnTo>
                  <a:lnTo>
                    <a:pt x="3184" y="145"/>
                  </a:lnTo>
                  <a:lnTo>
                    <a:pt x="3239" y="166"/>
                  </a:lnTo>
                  <a:lnTo>
                    <a:pt x="3293" y="188"/>
                  </a:lnTo>
                  <a:lnTo>
                    <a:pt x="3346" y="211"/>
                  </a:lnTo>
                  <a:lnTo>
                    <a:pt x="3398" y="235"/>
                  </a:lnTo>
                  <a:lnTo>
                    <a:pt x="3449" y="261"/>
                  </a:lnTo>
                  <a:lnTo>
                    <a:pt x="3500" y="287"/>
                  </a:lnTo>
                  <a:lnTo>
                    <a:pt x="3550" y="316"/>
                  </a:lnTo>
                  <a:lnTo>
                    <a:pt x="3599" y="345"/>
                  </a:lnTo>
                  <a:lnTo>
                    <a:pt x="3648" y="375"/>
                  </a:lnTo>
                  <a:lnTo>
                    <a:pt x="3695" y="406"/>
                  </a:lnTo>
                  <a:lnTo>
                    <a:pt x="3742" y="439"/>
                  </a:lnTo>
                  <a:lnTo>
                    <a:pt x="3788" y="473"/>
                  </a:lnTo>
                  <a:lnTo>
                    <a:pt x="3833" y="507"/>
                  </a:lnTo>
                  <a:lnTo>
                    <a:pt x="3878" y="543"/>
                  </a:lnTo>
                  <a:lnTo>
                    <a:pt x="3921" y="580"/>
                  </a:lnTo>
                  <a:lnTo>
                    <a:pt x="3963" y="618"/>
                  </a:lnTo>
                  <a:lnTo>
                    <a:pt x="4005" y="656"/>
                  </a:lnTo>
                  <a:lnTo>
                    <a:pt x="4046" y="696"/>
                  </a:lnTo>
                  <a:lnTo>
                    <a:pt x="4085" y="736"/>
                  </a:lnTo>
                  <a:lnTo>
                    <a:pt x="4125" y="778"/>
                  </a:lnTo>
                  <a:lnTo>
                    <a:pt x="4163" y="820"/>
                  </a:lnTo>
                  <a:lnTo>
                    <a:pt x="4198" y="864"/>
                  </a:lnTo>
                  <a:lnTo>
                    <a:pt x="4234" y="908"/>
                  </a:lnTo>
                  <a:lnTo>
                    <a:pt x="4270" y="954"/>
                  </a:lnTo>
                  <a:lnTo>
                    <a:pt x="4303" y="999"/>
                  </a:lnTo>
                  <a:lnTo>
                    <a:pt x="4335" y="1046"/>
                  </a:lnTo>
                  <a:lnTo>
                    <a:pt x="4367" y="1095"/>
                  </a:lnTo>
                  <a:lnTo>
                    <a:pt x="4396" y="1143"/>
                  </a:lnTo>
                  <a:lnTo>
                    <a:pt x="4426" y="1191"/>
                  </a:lnTo>
                  <a:lnTo>
                    <a:pt x="4454" y="1242"/>
                  </a:lnTo>
                  <a:lnTo>
                    <a:pt x="4481" y="1293"/>
                  </a:lnTo>
                  <a:lnTo>
                    <a:pt x="4506" y="1344"/>
                  </a:lnTo>
                  <a:lnTo>
                    <a:pt x="4531" y="1397"/>
                  </a:lnTo>
                  <a:lnTo>
                    <a:pt x="4554" y="1450"/>
                  </a:lnTo>
                  <a:lnTo>
                    <a:pt x="4576" y="1503"/>
                  </a:lnTo>
                  <a:lnTo>
                    <a:pt x="4596" y="1557"/>
                  </a:lnTo>
                  <a:lnTo>
                    <a:pt x="4615" y="1611"/>
                  </a:lnTo>
                  <a:lnTo>
                    <a:pt x="4634" y="1667"/>
                  </a:lnTo>
                  <a:lnTo>
                    <a:pt x="4650" y="1723"/>
                  </a:lnTo>
                  <a:lnTo>
                    <a:pt x="4666" y="1779"/>
                  </a:lnTo>
                  <a:lnTo>
                    <a:pt x="4680" y="1837"/>
                  </a:lnTo>
                  <a:lnTo>
                    <a:pt x="4693" y="1894"/>
                  </a:lnTo>
                  <a:lnTo>
                    <a:pt x="4703" y="1952"/>
                  </a:lnTo>
                  <a:lnTo>
                    <a:pt x="4713" y="2011"/>
                  </a:lnTo>
                  <a:lnTo>
                    <a:pt x="4721" y="2069"/>
                  </a:lnTo>
                  <a:lnTo>
                    <a:pt x="4728" y="2129"/>
                  </a:lnTo>
                  <a:lnTo>
                    <a:pt x="4733" y="2189"/>
                  </a:lnTo>
                  <a:lnTo>
                    <a:pt x="4737" y="2249"/>
                  </a:lnTo>
                  <a:lnTo>
                    <a:pt x="4740" y="2310"/>
                  </a:lnTo>
                  <a:lnTo>
                    <a:pt x="4740" y="2371"/>
                  </a:lnTo>
                  <a:lnTo>
                    <a:pt x="4740" y="2432"/>
                  </a:lnTo>
                  <a:lnTo>
                    <a:pt x="4737" y="2493"/>
                  </a:lnTo>
                  <a:lnTo>
                    <a:pt x="4733" y="2553"/>
                  </a:lnTo>
                  <a:lnTo>
                    <a:pt x="4728" y="2613"/>
                  </a:lnTo>
                  <a:lnTo>
                    <a:pt x="4721" y="2673"/>
                  </a:lnTo>
                  <a:lnTo>
                    <a:pt x="4713" y="2732"/>
                  </a:lnTo>
                  <a:lnTo>
                    <a:pt x="4703" y="2790"/>
                  </a:lnTo>
                  <a:lnTo>
                    <a:pt x="4693" y="2848"/>
                  </a:lnTo>
                  <a:lnTo>
                    <a:pt x="4680" y="2906"/>
                  </a:lnTo>
                  <a:lnTo>
                    <a:pt x="4666" y="2963"/>
                  </a:lnTo>
                  <a:lnTo>
                    <a:pt x="4650" y="3020"/>
                  </a:lnTo>
                  <a:lnTo>
                    <a:pt x="4634" y="3075"/>
                  </a:lnTo>
                  <a:lnTo>
                    <a:pt x="4615" y="3132"/>
                  </a:lnTo>
                  <a:lnTo>
                    <a:pt x="4596" y="3186"/>
                  </a:lnTo>
                  <a:lnTo>
                    <a:pt x="4576" y="3240"/>
                  </a:lnTo>
                  <a:lnTo>
                    <a:pt x="4554" y="3293"/>
                  </a:lnTo>
                  <a:lnTo>
                    <a:pt x="4531" y="3346"/>
                  </a:lnTo>
                  <a:lnTo>
                    <a:pt x="4506" y="3399"/>
                  </a:lnTo>
                  <a:lnTo>
                    <a:pt x="4481" y="3449"/>
                  </a:lnTo>
                  <a:lnTo>
                    <a:pt x="4454" y="3500"/>
                  </a:lnTo>
                  <a:lnTo>
                    <a:pt x="4426" y="3551"/>
                  </a:lnTo>
                  <a:lnTo>
                    <a:pt x="4396" y="3599"/>
                  </a:lnTo>
                  <a:lnTo>
                    <a:pt x="4367" y="3648"/>
                  </a:lnTo>
                  <a:lnTo>
                    <a:pt x="4335" y="3696"/>
                  </a:lnTo>
                  <a:lnTo>
                    <a:pt x="4303" y="3743"/>
                  </a:lnTo>
                  <a:lnTo>
                    <a:pt x="4270" y="3788"/>
                  </a:lnTo>
                  <a:lnTo>
                    <a:pt x="4234" y="3834"/>
                  </a:lnTo>
                  <a:lnTo>
                    <a:pt x="4198" y="3878"/>
                  </a:lnTo>
                  <a:lnTo>
                    <a:pt x="4163" y="3922"/>
                  </a:lnTo>
                  <a:lnTo>
                    <a:pt x="4125" y="3964"/>
                  </a:lnTo>
                  <a:lnTo>
                    <a:pt x="4085" y="4006"/>
                  </a:lnTo>
                  <a:lnTo>
                    <a:pt x="4046" y="4046"/>
                  </a:lnTo>
                  <a:lnTo>
                    <a:pt x="4005" y="4087"/>
                  </a:lnTo>
                  <a:lnTo>
                    <a:pt x="3963" y="4125"/>
                  </a:lnTo>
                  <a:lnTo>
                    <a:pt x="3921" y="4163"/>
                  </a:lnTo>
                  <a:lnTo>
                    <a:pt x="3878" y="4199"/>
                  </a:lnTo>
                  <a:lnTo>
                    <a:pt x="3833" y="4235"/>
                  </a:lnTo>
                  <a:lnTo>
                    <a:pt x="3788" y="4270"/>
                  </a:lnTo>
                  <a:lnTo>
                    <a:pt x="3742" y="4303"/>
                  </a:lnTo>
                  <a:lnTo>
                    <a:pt x="3695" y="4337"/>
                  </a:lnTo>
                  <a:lnTo>
                    <a:pt x="3648" y="4368"/>
                  </a:lnTo>
                  <a:lnTo>
                    <a:pt x="3599" y="4398"/>
                  </a:lnTo>
                  <a:lnTo>
                    <a:pt x="3550" y="4426"/>
                  </a:lnTo>
                  <a:lnTo>
                    <a:pt x="3500" y="4455"/>
                  </a:lnTo>
                  <a:lnTo>
                    <a:pt x="3449" y="4482"/>
                  </a:lnTo>
                  <a:lnTo>
                    <a:pt x="3398" y="4507"/>
                  </a:lnTo>
                  <a:lnTo>
                    <a:pt x="3346" y="4531"/>
                  </a:lnTo>
                  <a:lnTo>
                    <a:pt x="3293" y="4554"/>
                  </a:lnTo>
                  <a:lnTo>
                    <a:pt x="3239" y="4576"/>
                  </a:lnTo>
                  <a:lnTo>
                    <a:pt x="3184" y="4597"/>
                  </a:lnTo>
                  <a:lnTo>
                    <a:pt x="3130" y="4616"/>
                  </a:lnTo>
                  <a:lnTo>
                    <a:pt x="3075" y="4634"/>
                  </a:lnTo>
                  <a:lnTo>
                    <a:pt x="3019" y="4651"/>
                  </a:lnTo>
                  <a:lnTo>
                    <a:pt x="2962" y="4666"/>
                  </a:lnTo>
                  <a:lnTo>
                    <a:pt x="2906" y="4680"/>
                  </a:lnTo>
                  <a:lnTo>
                    <a:pt x="2848" y="4693"/>
                  </a:lnTo>
                  <a:lnTo>
                    <a:pt x="2789" y="4704"/>
                  </a:lnTo>
                  <a:lnTo>
                    <a:pt x="2731" y="4713"/>
                  </a:lnTo>
                  <a:lnTo>
                    <a:pt x="2672" y="4721"/>
                  </a:lnTo>
                  <a:lnTo>
                    <a:pt x="2613" y="4728"/>
                  </a:lnTo>
                  <a:lnTo>
                    <a:pt x="2553" y="4734"/>
                  </a:lnTo>
                  <a:lnTo>
                    <a:pt x="2492" y="4737"/>
                  </a:lnTo>
                  <a:lnTo>
                    <a:pt x="2431" y="4740"/>
                  </a:lnTo>
                  <a:lnTo>
                    <a:pt x="2370" y="4741"/>
                  </a:lnTo>
                  <a:lnTo>
                    <a:pt x="2309" y="4740"/>
                  </a:lnTo>
                  <a:lnTo>
                    <a:pt x="2249" y="4737"/>
                  </a:lnTo>
                  <a:lnTo>
                    <a:pt x="2188" y="4734"/>
                  </a:lnTo>
                  <a:lnTo>
                    <a:pt x="2128" y="4728"/>
                  </a:lnTo>
                  <a:lnTo>
                    <a:pt x="2068" y="4721"/>
                  </a:lnTo>
                  <a:lnTo>
                    <a:pt x="2009" y="4713"/>
                  </a:lnTo>
                  <a:lnTo>
                    <a:pt x="1951" y="4704"/>
                  </a:lnTo>
                  <a:lnTo>
                    <a:pt x="1893" y="4693"/>
                  </a:lnTo>
                  <a:lnTo>
                    <a:pt x="1835" y="4680"/>
                  </a:lnTo>
                  <a:lnTo>
                    <a:pt x="1778" y="4666"/>
                  </a:lnTo>
                  <a:lnTo>
                    <a:pt x="1721" y="4651"/>
                  </a:lnTo>
                  <a:lnTo>
                    <a:pt x="1666" y="4634"/>
                  </a:lnTo>
                  <a:lnTo>
                    <a:pt x="1611" y="4616"/>
                  </a:lnTo>
                  <a:lnTo>
                    <a:pt x="1556" y="4597"/>
                  </a:lnTo>
                  <a:lnTo>
                    <a:pt x="1501" y="4576"/>
                  </a:lnTo>
                  <a:lnTo>
                    <a:pt x="1448" y="4554"/>
                  </a:lnTo>
                  <a:lnTo>
                    <a:pt x="1395" y="4531"/>
                  </a:lnTo>
                  <a:lnTo>
                    <a:pt x="1344" y="4507"/>
                  </a:lnTo>
                  <a:lnTo>
                    <a:pt x="1292" y="4482"/>
                  </a:lnTo>
                  <a:lnTo>
                    <a:pt x="1241" y="4455"/>
                  </a:lnTo>
                  <a:lnTo>
                    <a:pt x="1191" y="4426"/>
                  </a:lnTo>
                  <a:lnTo>
                    <a:pt x="1142" y="4398"/>
                  </a:lnTo>
                  <a:lnTo>
                    <a:pt x="1094" y="4368"/>
                  </a:lnTo>
                  <a:lnTo>
                    <a:pt x="1045" y="4337"/>
                  </a:lnTo>
                  <a:lnTo>
                    <a:pt x="999" y="4303"/>
                  </a:lnTo>
                  <a:lnTo>
                    <a:pt x="953" y="4270"/>
                  </a:lnTo>
                  <a:lnTo>
                    <a:pt x="908" y="4235"/>
                  </a:lnTo>
                  <a:lnTo>
                    <a:pt x="863" y="4199"/>
                  </a:lnTo>
                  <a:lnTo>
                    <a:pt x="819" y="4163"/>
                  </a:lnTo>
                  <a:lnTo>
                    <a:pt x="777" y="4125"/>
                  </a:lnTo>
                  <a:lnTo>
                    <a:pt x="735" y="4087"/>
                  </a:lnTo>
                  <a:lnTo>
                    <a:pt x="695" y="4046"/>
                  </a:lnTo>
                  <a:lnTo>
                    <a:pt x="656" y="4006"/>
                  </a:lnTo>
                  <a:lnTo>
                    <a:pt x="617" y="3964"/>
                  </a:lnTo>
                  <a:lnTo>
                    <a:pt x="579" y="3922"/>
                  </a:lnTo>
                  <a:lnTo>
                    <a:pt x="542" y="3878"/>
                  </a:lnTo>
                  <a:lnTo>
                    <a:pt x="506" y="3834"/>
                  </a:lnTo>
                  <a:lnTo>
                    <a:pt x="471" y="3788"/>
                  </a:lnTo>
                  <a:lnTo>
                    <a:pt x="438" y="3743"/>
                  </a:lnTo>
                  <a:lnTo>
                    <a:pt x="406" y="3696"/>
                  </a:lnTo>
                  <a:lnTo>
                    <a:pt x="375" y="3648"/>
                  </a:lnTo>
                  <a:lnTo>
                    <a:pt x="344" y="3599"/>
                  </a:lnTo>
                  <a:lnTo>
                    <a:pt x="315" y="3551"/>
                  </a:lnTo>
                  <a:lnTo>
                    <a:pt x="287" y="3500"/>
                  </a:lnTo>
                  <a:lnTo>
                    <a:pt x="259" y="3449"/>
                  </a:lnTo>
                  <a:lnTo>
                    <a:pt x="234" y="3399"/>
                  </a:lnTo>
                  <a:lnTo>
                    <a:pt x="210" y="3346"/>
                  </a:lnTo>
                  <a:lnTo>
                    <a:pt x="187" y="3293"/>
                  </a:lnTo>
                  <a:lnTo>
                    <a:pt x="165" y="3240"/>
                  </a:lnTo>
                  <a:lnTo>
                    <a:pt x="144" y="3186"/>
                  </a:lnTo>
                  <a:lnTo>
                    <a:pt x="125" y="3132"/>
                  </a:lnTo>
                  <a:lnTo>
                    <a:pt x="107" y="3075"/>
                  </a:lnTo>
                  <a:lnTo>
                    <a:pt x="90" y="3020"/>
                  </a:lnTo>
                  <a:lnTo>
                    <a:pt x="75" y="2963"/>
                  </a:lnTo>
                  <a:lnTo>
                    <a:pt x="61" y="2906"/>
                  </a:lnTo>
                  <a:lnTo>
                    <a:pt x="49" y="2848"/>
                  </a:lnTo>
                  <a:lnTo>
                    <a:pt x="37" y="2790"/>
                  </a:lnTo>
                  <a:lnTo>
                    <a:pt x="28" y="2732"/>
                  </a:lnTo>
                  <a:lnTo>
                    <a:pt x="20" y="2673"/>
                  </a:lnTo>
                  <a:lnTo>
                    <a:pt x="13" y="2613"/>
                  </a:lnTo>
                  <a:lnTo>
                    <a:pt x="7" y="2553"/>
                  </a:lnTo>
                  <a:lnTo>
                    <a:pt x="4" y="2493"/>
                  </a:lnTo>
                  <a:lnTo>
                    <a:pt x="1" y="2432"/>
                  </a:lnTo>
                  <a:lnTo>
                    <a:pt x="0" y="2371"/>
                  </a:lnTo>
                  <a:lnTo>
                    <a:pt x="1" y="2310"/>
                  </a:lnTo>
                  <a:lnTo>
                    <a:pt x="4" y="2249"/>
                  </a:lnTo>
                  <a:lnTo>
                    <a:pt x="7" y="2189"/>
                  </a:lnTo>
                  <a:lnTo>
                    <a:pt x="13" y="2129"/>
                  </a:lnTo>
                  <a:lnTo>
                    <a:pt x="20" y="2069"/>
                  </a:lnTo>
                  <a:lnTo>
                    <a:pt x="28" y="2011"/>
                  </a:lnTo>
                  <a:lnTo>
                    <a:pt x="37" y="1952"/>
                  </a:lnTo>
                  <a:lnTo>
                    <a:pt x="49" y="1894"/>
                  </a:lnTo>
                  <a:lnTo>
                    <a:pt x="61" y="1837"/>
                  </a:lnTo>
                  <a:lnTo>
                    <a:pt x="75" y="1779"/>
                  </a:lnTo>
                  <a:lnTo>
                    <a:pt x="90" y="1723"/>
                  </a:lnTo>
                  <a:lnTo>
                    <a:pt x="107" y="1667"/>
                  </a:lnTo>
                  <a:lnTo>
                    <a:pt x="125" y="1611"/>
                  </a:lnTo>
                  <a:lnTo>
                    <a:pt x="144" y="1557"/>
                  </a:lnTo>
                  <a:lnTo>
                    <a:pt x="165" y="1503"/>
                  </a:lnTo>
                  <a:lnTo>
                    <a:pt x="187" y="1450"/>
                  </a:lnTo>
                  <a:lnTo>
                    <a:pt x="210" y="1397"/>
                  </a:lnTo>
                  <a:lnTo>
                    <a:pt x="234" y="1344"/>
                  </a:lnTo>
                  <a:lnTo>
                    <a:pt x="259" y="1293"/>
                  </a:lnTo>
                  <a:lnTo>
                    <a:pt x="287" y="1242"/>
                  </a:lnTo>
                  <a:lnTo>
                    <a:pt x="315" y="1191"/>
                  </a:lnTo>
                  <a:lnTo>
                    <a:pt x="344" y="1143"/>
                  </a:lnTo>
                  <a:lnTo>
                    <a:pt x="375" y="1095"/>
                  </a:lnTo>
                  <a:lnTo>
                    <a:pt x="406" y="1046"/>
                  </a:lnTo>
                  <a:lnTo>
                    <a:pt x="438" y="999"/>
                  </a:lnTo>
                  <a:lnTo>
                    <a:pt x="471" y="954"/>
                  </a:lnTo>
                  <a:lnTo>
                    <a:pt x="506" y="908"/>
                  </a:lnTo>
                  <a:lnTo>
                    <a:pt x="542" y="864"/>
                  </a:lnTo>
                  <a:lnTo>
                    <a:pt x="579" y="820"/>
                  </a:lnTo>
                  <a:lnTo>
                    <a:pt x="617" y="778"/>
                  </a:lnTo>
                  <a:lnTo>
                    <a:pt x="656" y="736"/>
                  </a:lnTo>
                  <a:lnTo>
                    <a:pt x="695" y="696"/>
                  </a:lnTo>
                  <a:lnTo>
                    <a:pt x="735" y="656"/>
                  </a:lnTo>
                  <a:lnTo>
                    <a:pt x="777" y="618"/>
                  </a:lnTo>
                  <a:lnTo>
                    <a:pt x="819" y="580"/>
                  </a:lnTo>
                  <a:lnTo>
                    <a:pt x="863" y="543"/>
                  </a:lnTo>
                  <a:lnTo>
                    <a:pt x="908" y="507"/>
                  </a:lnTo>
                  <a:lnTo>
                    <a:pt x="953" y="473"/>
                  </a:lnTo>
                  <a:lnTo>
                    <a:pt x="999" y="439"/>
                  </a:lnTo>
                  <a:lnTo>
                    <a:pt x="1045" y="406"/>
                  </a:lnTo>
                  <a:lnTo>
                    <a:pt x="1094" y="375"/>
                  </a:lnTo>
                  <a:lnTo>
                    <a:pt x="1142" y="345"/>
                  </a:lnTo>
                  <a:lnTo>
                    <a:pt x="1191" y="316"/>
                  </a:lnTo>
                  <a:lnTo>
                    <a:pt x="1241" y="287"/>
                  </a:lnTo>
                  <a:lnTo>
                    <a:pt x="1292" y="261"/>
                  </a:lnTo>
                  <a:lnTo>
                    <a:pt x="1344" y="235"/>
                  </a:lnTo>
                  <a:lnTo>
                    <a:pt x="1395" y="211"/>
                  </a:lnTo>
                  <a:lnTo>
                    <a:pt x="1448" y="188"/>
                  </a:lnTo>
                  <a:lnTo>
                    <a:pt x="1501" y="166"/>
                  </a:lnTo>
                  <a:lnTo>
                    <a:pt x="1556" y="145"/>
                  </a:lnTo>
                  <a:lnTo>
                    <a:pt x="1611" y="126"/>
                  </a:lnTo>
                  <a:lnTo>
                    <a:pt x="1666" y="109"/>
                  </a:lnTo>
                  <a:lnTo>
                    <a:pt x="1721" y="91"/>
                  </a:lnTo>
                  <a:lnTo>
                    <a:pt x="1778" y="76"/>
                  </a:lnTo>
                  <a:lnTo>
                    <a:pt x="1835" y="62"/>
                  </a:lnTo>
                  <a:lnTo>
                    <a:pt x="1893" y="50"/>
                  </a:lnTo>
                  <a:lnTo>
                    <a:pt x="1951" y="38"/>
                  </a:lnTo>
                  <a:lnTo>
                    <a:pt x="2009" y="29"/>
                  </a:lnTo>
                  <a:lnTo>
                    <a:pt x="2068" y="21"/>
                  </a:lnTo>
                  <a:lnTo>
                    <a:pt x="2128" y="14"/>
                  </a:lnTo>
                  <a:lnTo>
                    <a:pt x="2188" y="8"/>
                  </a:lnTo>
                  <a:lnTo>
                    <a:pt x="2249" y="5"/>
                  </a:lnTo>
                  <a:lnTo>
                    <a:pt x="2309" y="3"/>
                  </a:lnTo>
                  <a:lnTo>
                    <a:pt x="2370" y="1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Arial" charset="0"/>
                <a:ea typeface="ＭＳ Ｐゴシック"/>
                <a:cs typeface="+mn-cs"/>
              </a:endParaRPr>
            </a:p>
          </p:txBody>
        </p:sp>
        <p:sp>
          <p:nvSpPr>
            <p:cNvPr id="4102" name="Freeform 6"/>
            <p:cNvSpPr>
              <a:spLocks noEditPoints="1"/>
            </p:cNvSpPr>
            <p:nvPr/>
          </p:nvSpPr>
          <p:spPr bwMode="auto">
            <a:xfrm>
              <a:off x="1633" y="1249"/>
              <a:ext cx="2614" cy="2614"/>
            </a:xfrm>
            <a:custGeom>
              <a:avLst/>
              <a:gdLst/>
              <a:ahLst/>
              <a:cxnLst>
                <a:cxn ang="0">
                  <a:pos x="2217" y="5198"/>
                </a:cxn>
                <a:cxn ang="0">
                  <a:pos x="1776" y="5091"/>
                </a:cxn>
                <a:cxn ang="0">
                  <a:pos x="1369" y="4912"/>
                </a:cxn>
                <a:cxn ang="0">
                  <a:pos x="1001" y="4671"/>
                </a:cxn>
                <a:cxn ang="0">
                  <a:pos x="680" y="4371"/>
                </a:cxn>
                <a:cxn ang="0">
                  <a:pos x="412" y="4023"/>
                </a:cxn>
                <a:cxn ang="0">
                  <a:pos x="206" y="3631"/>
                </a:cxn>
                <a:cxn ang="0">
                  <a:pos x="67" y="3204"/>
                </a:cxn>
                <a:cxn ang="0">
                  <a:pos x="3" y="2749"/>
                </a:cxn>
                <a:cxn ang="0">
                  <a:pos x="21" y="2281"/>
                </a:cxn>
                <a:cxn ang="0">
                  <a:pos x="118" y="1838"/>
                </a:cxn>
                <a:cxn ang="0">
                  <a:pos x="287" y="1424"/>
                </a:cxn>
                <a:cxn ang="0">
                  <a:pos x="520" y="1051"/>
                </a:cxn>
                <a:cxn ang="0">
                  <a:pos x="811" y="722"/>
                </a:cxn>
                <a:cxn ang="0">
                  <a:pos x="1153" y="447"/>
                </a:cxn>
                <a:cxn ang="0">
                  <a:pos x="1539" y="231"/>
                </a:cxn>
                <a:cxn ang="0">
                  <a:pos x="1961" y="82"/>
                </a:cxn>
                <a:cxn ang="0">
                  <a:pos x="2414" y="8"/>
                </a:cxn>
                <a:cxn ang="0">
                  <a:pos x="2881" y="14"/>
                </a:cxn>
                <a:cxn ang="0">
                  <a:pos x="3329" y="99"/>
                </a:cxn>
                <a:cxn ang="0">
                  <a:pos x="3748" y="258"/>
                </a:cxn>
                <a:cxn ang="0">
                  <a:pos x="4128" y="483"/>
                </a:cxn>
                <a:cxn ang="0">
                  <a:pos x="4463" y="766"/>
                </a:cxn>
                <a:cxn ang="0">
                  <a:pos x="4746" y="1102"/>
                </a:cxn>
                <a:cxn ang="0">
                  <a:pos x="4971" y="1482"/>
                </a:cxn>
                <a:cxn ang="0">
                  <a:pos x="5129" y="1899"/>
                </a:cxn>
                <a:cxn ang="0">
                  <a:pos x="5215" y="2347"/>
                </a:cxn>
                <a:cxn ang="0">
                  <a:pos x="5221" y="2815"/>
                </a:cxn>
                <a:cxn ang="0">
                  <a:pos x="5146" y="3267"/>
                </a:cxn>
                <a:cxn ang="0">
                  <a:pos x="4998" y="3689"/>
                </a:cxn>
                <a:cxn ang="0">
                  <a:pos x="4782" y="4075"/>
                </a:cxn>
                <a:cxn ang="0">
                  <a:pos x="4507" y="4417"/>
                </a:cxn>
                <a:cxn ang="0">
                  <a:pos x="4178" y="4709"/>
                </a:cxn>
                <a:cxn ang="0">
                  <a:pos x="3804" y="4942"/>
                </a:cxn>
                <a:cxn ang="0">
                  <a:pos x="3392" y="5111"/>
                </a:cxn>
                <a:cxn ang="0">
                  <a:pos x="2947" y="5207"/>
                </a:cxn>
                <a:cxn ang="0">
                  <a:pos x="1131" y="3819"/>
                </a:cxn>
                <a:cxn ang="0">
                  <a:pos x="1258" y="3381"/>
                </a:cxn>
                <a:cxn ang="0">
                  <a:pos x="1348" y="3148"/>
                </a:cxn>
                <a:cxn ang="0">
                  <a:pos x="1447" y="2959"/>
                </a:cxn>
                <a:cxn ang="0">
                  <a:pos x="1556" y="2822"/>
                </a:cxn>
                <a:cxn ang="0">
                  <a:pos x="1690" y="2718"/>
                </a:cxn>
                <a:cxn ang="0">
                  <a:pos x="1855" y="2666"/>
                </a:cxn>
                <a:cxn ang="0">
                  <a:pos x="2001" y="2672"/>
                </a:cxn>
                <a:cxn ang="0">
                  <a:pos x="2144" y="2739"/>
                </a:cxn>
                <a:cxn ang="0">
                  <a:pos x="2295" y="2881"/>
                </a:cxn>
                <a:cxn ang="0">
                  <a:pos x="2435" y="3090"/>
                </a:cxn>
                <a:cxn ang="0">
                  <a:pos x="2614" y="3456"/>
                </a:cxn>
                <a:cxn ang="0">
                  <a:pos x="2794" y="3090"/>
                </a:cxn>
                <a:cxn ang="0">
                  <a:pos x="2934" y="2881"/>
                </a:cxn>
                <a:cxn ang="0">
                  <a:pos x="3085" y="2739"/>
                </a:cxn>
                <a:cxn ang="0">
                  <a:pos x="3228" y="2672"/>
                </a:cxn>
                <a:cxn ang="0">
                  <a:pos x="3400" y="2669"/>
                </a:cxn>
                <a:cxn ang="0">
                  <a:pos x="3560" y="2729"/>
                </a:cxn>
                <a:cxn ang="0">
                  <a:pos x="3689" y="2838"/>
                </a:cxn>
                <a:cxn ang="0">
                  <a:pos x="3796" y="2983"/>
                </a:cxn>
                <a:cxn ang="0">
                  <a:pos x="3894" y="3179"/>
                </a:cxn>
                <a:cxn ang="0">
                  <a:pos x="3983" y="3417"/>
                </a:cxn>
                <a:cxn ang="0">
                  <a:pos x="4268" y="3819"/>
                </a:cxn>
                <a:cxn ang="0">
                  <a:pos x="1131" y="3819"/>
                </a:cxn>
              </a:cxnLst>
              <a:rect l="0" t="0" r="r" b="b"/>
              <a:pathLst>
                <a:path w="5228" h="5228">
                  <a:moveTo>
                    <a:pt x="2614" y="5227"/>
                  </a:moveTo>
                  <a:lnTo>
                    <a:pt x="2547" y="5227"/>
                  </a:lnTo>
                  <a:lnTo>
                    <a:pt x="2480" y="5225"/>
                  </a:lnTo>
                  <a:lnTo>
                    <a:pt x="2414" y="5221"/>
                  </a:lnTo>
                  <a:lnTo>
                    <a:pt x="2347" y="5214"/>
                  </a:lnTo>
                  <a:lnTo>
                    <a:pt x="2281" y="5207"/>
                  </a:lnTo>
                  <a:lnTo>
                    <a:pt x="2217" y="5198"/>
                  </a:lnTo>
                  <a:lnTo>
                    <a:pt x="2152" y="5188"/>
                  </a:lnTo>
                  <a:lnTo>
                    <a:pt x="2088" y="5175"/>
                  </a:lnTo>
                  <a:lnTo>
                    <a:pt x="2024" y="5161"/>
                  </a:lnTo>
                  <a:lnTo>
                    <a:pt x="1961" y="5146"/>
                  </a:lnTo>
                  <a:lnTo>
                    <a:pt x="1899" y="5129"/>
                  </a:lnTo>
                  <a:lnTo>
                    <a:pt x="1838" y="5111"/>
                  </a:lnTo>
                  <a:lnTo>
                    <a:pt x="1776" y="5091"/>
                  </a:lnTo>
                  <a:lnTo>
                    <a:pt x="1715" y="5069"/>
                  </a:lnTo>
                  <a:lnTo>
                    <a:pt x="1657" y="5047"/>
                  </a:lnTo>
                  <a:lnTo>
                    <a:pt x="1597" y="5023"/>
                  </a:lnTo>
                  <a:lnTo>
                    <a:pt x="1539" y="4998"/>
                  </a:lnTo>
                  <a:lnTo>
                    <a:pt x="1482" y="4970"/>
                  </a:lnTo>
                  <a:lnTo>
                    <a:pt x="1425" y="4942"/>
                  </a:lnTo>
                  <a:lnTo>
                    <a:pt x="1369" y="4912"/>
                  </a:lnTo>
                  <a:lnTo>
                    <a:pt x="1313" y="4881"/>
                  </a:lnTo>
                  <a:lnTo>
                    <a:pt x="1259" y="4849"/>
                  </a:lnTo>
                  <a:lnTo>
                    <a:pt x="1206" y="4816"/>
                  </a:lnTo>
                  <a:lnTo>
                    <a:pt x="1153" y="4781"/>
                  </a:lnTo>
                  <a:lnTo>
                    <a:pt x="1101" y="4745"/>
                  </a:lnTo>
                  <a:lnTo>
                    <a:pt x="1051" y="4709"/>
                  </a:lnTo>
                  <a:lnTo>
                    <a:pt x="1001" y="4671"/>
                  </a:lnTo>
                  <a:lnTo>
                    <a:pt x="952" y="4631"/>
                  </a:lnTo>
                  <a:lnTo>
                    <a:pt x="904" y="4591"/>
                  </a:lnTo>
                  <a:lnTo>
                    <a:pt x="857" y="4548"/>
                  </a:lnTo>
                  <a:lnTo>
                    <a:pt x="811" y="4506"/>
                  </a:lnTo>
                  <a:lnTo>
                    <a:pt x="766" y="4462"/>
                  </a:lnTo>
                  <a:lnTo>
                    <a:pt x="722" y="4417"/>
                  </a:lnTo>
                  <a:lnTo>
                    <a:pt x="680" y="4371"/>
                  </a:lnTo>
                  <a:lnTo>
                    <a:pt x="638" y="4325"/>
                  </a:lnTo>
                  <a:lnTo>
                    <a:pt x="598" y="4277"/>
                  </a:lnTo>
                  <a:lnTo>
                    <a:pt x="558" y="4228"/>
                  </a:lnTo>
                  <a:lnTo>
                    <a:pt x="520" y="4177"/>
                  </a:lnTo>
                  <a:lnTo>
                    <a:pt x="483" y="4127"/>
                  </a:lnTo>
                  <a:lnTo>
                    <a:pt x="447" y="4075"/>
                  </a:lnTo>
                  <a:lnTo>
                    <a:pt x="412" y="4023"/>
                  </a:lnTo>
                  <a:lnTo>
                    <a:pt x="379" y="3969"/>
                  </a:lnTo>
                  <a:lnTo>
                    <a:pt x="347" y="3915"/>
                  </a:lnTo>
                  <a:lnTo>
                    <a:pt x="316" y="3860"/>
                  </a:lnTo>
                  <a:lnTo>
                    <a:pt x="287" y="3804"/>
                  </a:lnTo>
                  <a:lnTo>
                    <a:pt x="258" y="3747"/>
                  </a:lnTo>
                  <a:lnTo>
                    <a:pt x="232" y="3689"/>
                  </a:lnTo>
                  <a:lnTo>
                    <a:pt x="206" y="3631"/>
                  </a:lnTo>
                  <a:lnTo>
                    <a:pt x="182" y="3573"/>
                  </a:lnTo>
                  <a:lnTo>
                    <a:pt x="159" y="3513"/>
                  </a:lnTo>
                  <a:lnTo>
                    <a:pt x="137" y="3452"/>
                  </a:lnTo>
                  <a:lnTo>
                    <a:pt x="118" y="3391"/>
                  </a:lnTo>
                  <a:lnTo>
                    <a:pt x="99" y="3330"/>
                  </a:lnTo>
                  <a:lnTo>
                    <a:pt x="83" y="3267"/>
                  </a:lnTo>
                  <a:lnTo>
                    <a:pt x="67" y="3204"/>
                  </a:lnTo>
                  <a:lnTo>
                    <a:pt x="53" y="3141"/>
                  </a:lnTo>
                  <a:lnTo>
                    <a:pt x="41" y="3076"/>
                  </a:lnTo>
                  <a:lnTo>
                    <a:pt x="30" y="3012"/>
                  </a:lnTo>
                  <a:lnTo>
                    <a:pt x="21" y="2947"/>
                  </a:lnTo>
                  <a:lnTo>
                    <a:pt x="14" y="2881"/>
                  </a:lnTo>
                  <a:lnTo>
                    <a:pt x="8" y="2815"/>
                  </a:lnTo>
                  <a:lnTo>
                    <a:pt x="3" y="2749"/>
                  </a:lnTo>
                  <a:lnTo>
                    <a:pt x="1" y="2682"/>
                  </a:lnTo>
                  <a:lnTo>
                    <a:pt x="0" y="2614"/>
                  </a:lnTo>
                  <a:lnTo>
                    <a:pt x="1" y="2546"/>
                  </a:lnTo>
                  <a:lnTo>
                    <a:pt x="3" y="2479"/>
                  </a:lnTo>
                  <a:lnTo>
                    <a:pt x="8" y="2413"/>
                  </a:lnTo>
                  <a:lnTo>
                    <a:pt x="14" y="2347"/>
                  </a:lnTo>
                  <a:lnTo>
                    <a:pt x="21" y="2281"/>
                  </a:lnTo>
                  <a:lnTo>
                    <a:pt x="30" y="2217"/>
                  </a:lnTo>
                  <a:lnTo>
                    <a:pt x="41" y="2152"/>
                  </a:lnTo>
                  <a:lnTo>
                    <a:pt x="53" y="2088"/>
                  </a:lnTo>
                  <a:lnTo>
                    <a:pt x="67" y="2024"/>
                  </a:lnTo>
                  <a:lnTo>
                    <a:pt x="83" y="1961"/>
                  </a:lnTo>
                  <a:lnTo>
                    <a:pt x="99" y="1899"/>
                  </a:lnTo>
                  <a:lnTo>
                    <a:pt x="118" y="1838"/>
                  </a:lnTo>
                  <a:lnTo>
                    <a:pt x="137" y="1777"/>
                  </a:lnTo>
                  <a:lnTo>
                    <a:pt x="159" y="1716"/>
                  </a:lnTo>
                  <a:lnTo>
                    <a:pt x="182" y="1656"/>
                  </a:lnTo>
                  <a:lnTo>
                    <a:pt x="206" y="1597"/>
                  </a:lnTo>
                  <a:lnTo>
                    <a:pt x="232" y="1539"/>
                  </a:lnTo>
                  <a:lnTo>
                    <a:pt x="258" y="1482"/>
                  </a:lnTo>
                  <a:lnTo>
                    <a:pt x="287" y="1424"/>
                  </a:lnTo>
                  <a:lnTo>
                    <a:pt x="316" y="1369"/>
                  </a:lnTo>
                  <a:lnTo>
                    <a:pt x="347" y="1313"/>
                  </a:lnTo>
                  <a:lnTo>
                    <a:pt x="379" y="1259"/>
                  </a:lnTo>
                  <a:lnTo>
                    <a:pt x="412" y="1205"/>
                  </a:lnTo>
                  <a:lnTo>
                    <a:pt x="447" y="1153"/>
                  </a:lnTo>
                  <a:lnTo>
                    <a:pt x="483" y="1102"/>
                  </a:lnTo>
                  <a:lnTo>
                    <a:pt x="520" y="1051"/>
                  </a:lnTo>
                  <a:lnTo>
                    <a:pt x="558" y="1000"/>
                  </a:lnTo>
                  <a:lnTo>
                    <a:pt x="598" y="952"/>
                  </a:lnTo>
                  <a:lnTo>
                    <a:pt x="638" y="903"/>
                  </a:lnTo>
                  <a:lnTo>
                    <a:pt x="680" y="857"/>
                  </a:lnTo>
                  <a:lnTo>
                    <a:pt x="722" y="811"/>
                  </a:lnTo>
                  <a:lnTo>
                    <a:pt x="766" y="766"/>
                  </a:lnTo>
                  <a:lnTo>
                    <a:pt x="811" y="722"/>
                  </a:lnTo>
                  <a:lnTo>
                    <a:pt x="857" y="680"/>
                  </a:lnTo>
                  <a:lnTo>
                    <a:pt x="904" y="637"/>
                  </a:lnTo>
                  <a:lnTo>
                    <a:pt x="952" y="597"/>
                  </a:lnTo>
                  <a:lnTo>
                    <a:pt x="1001" y="558"/>
                  </a:lnTo>
                  <a:lnTo>
                    <a:pt x="1051" y="520"/>
                  </a:lnTo>
                  <a:lnTo>
                    <a:pt x="1101" y="483"/>
                  </a:lnTo>
                  <a:lnTo>
                    <a:pt x="1153" y="447"/>
                  </a:lnTo>
                  <a:lnTo>
                    <a:pt x="1206" y="413"/>
                  </a:lnTo>
                  <a:lnTo>
                    <a:pt x="1259" y="379"/>
                  </a:lnTo>
                  <a:lnTo>
                    <a:pt x="1313" y="347"/>
                  </a:lnTo>
                  <a:lnTo>
                    <a:pt x="1369" y="316"/>
                  </a:lnTo>
                  <a:lnTo>
                    <a:pt x="1425" y="286"/>
                  </a:lnTo>
                  <a:lnTo>
                    <a:pt x="1482" y="258"/>
                  </a:lnTo>
                  <a:lnTo>
                    <a:pt x="1539" y="231"/>
                  </a:lnTo>
                  <a:lnTo>
                    <a:pt x="1597" y="205"/>
                  </a:lnTo>
                  <a:lnTo>
                    <a:pt x="1657" y="181"/>
                  </a:lnTo>
                  <a:lnTo>
                    <a:pt x="1715" y="159"/>
                  </a:lnTo>
                  <a:lnTo>
                    <a:pt x="1776" y="137"/>
                  </a:lnTo>
                  <a:lnTo>
                    <a:pt x="1838" y="118"/>
                  </a:lnTo>
                  <a:lnTo>
                    <a:pt x="1899" y="99"/>
                  </a:lnTo>
                  <a:lnTo>
                    <a:pt x="1961" y="82"/>
                  </a:lnTo>
                  <a:lnTo>
                    <a:pt x="2024" y="67"/>
                  </a:lnTo>
                  <a:lnTo>
                    <a:pt x="2088" y="53"/>
                  </a:lnTo>
                  <a:lnTo>
                    <a:pt x="2152" y="40"/>
                  </a:lnTo>
                  <a:lnTo>
                    <a:pt x="2217" y="30"/>
                  </a:lnTo>
                  <a:lnTo>
                    <a:pt x="2281" y="21"/>
                  </a:lnTo>
                  <a:lnTo>
                    <a:pt x="2347" y="14"/>
                  </a:lnTo>
                  <a:lnTo>
                    <a:pt x="2414" y="8"/>
                  </a:lnTo>
                  <a:lnTo>
                    <a:pt x="2480" y="4"/>
                  </a:lnTo>
                  <a:lnTo>
                    <a:pt x="2547" y="1"/>
                  </a:lnTo>
                  <a:lnTo>
                    <a:pt x="2614" y="0"/>
                  </a:lnTo>
                  <a:lnTo>
                    <a:pt x="2682" y="1"/>
                  </a:lnTo>
                  <a:lnTo>
                    <a:pt x="2749" y="4"/>
                  </a:lnTo>
                  <a:lnTo>
                    <a:pt x="2816" y="8"/>
                  </a:lnTo>
                  <a:lnTo>
                    <a:pt x="2881" y="14"/>
                  </a:lnTo>
                  <a:lnTo>
                    <a:pt x="2947" y="21"/>
                  </a:lnTo>
                  <a:lnTo>
                    <a:pt x="3013" y="30"/>
                  </a:lnTo>
                  <a:lnTo>
                    <a:pt x="3077" y="40"/>
                  </a:lnTo>
                  <a:lnTo>
                    <a:pt x="3140" y="53"/>
                  </a:lnTo>
                  <a:lnTo>
                    <a:pt x="3205" y="67"/>
                  </a:lnTo>
                  <a:lnTo>
                    <a:pt x="3267" y="82"/>
                  </a:lnTo>
                  <a:lnTo>
                    <a:pt x="3329" y="99"/>
                  </a:lnTo>
                  <a:lnTo>
                    <a:pt x="3392" y="118"/>
                  </a:lnTo>
                  <a:lnTo>
                    <a:pt x="3453" y="137"/>
                  </a:lnTo>
                  <a:lnTo>
                    <a:pt x="3513" y="159"/>
                  </a:lnTo>
                  <a:lnTo>
                    <a:pt x="3573" y="181"/>
                  </a:lnTo>
                  <a:lnTo>
                    <a:pt x="3631" y="205"/>
                  </a:lnTo>
                  <a:lnTo>
                    <a:pt x="3690" y="231"/>
                  </a:lnTo>
                  <a:lnTo>
                    <a:pt x="3748" y="258"/>
                  </a:lnTo>
                  <a:lnTo>
                    <a:pt x="3804" y="286"/>
                  </a:lnTo>
                  <a:lnTo>
                    <a:pt x="3861" y="316"/>
                  </a:lnTo>
                  <a:lnTo>
                    <a:pt x="3915" y="347"/>
                  </a:lnTo>
                  <a:lnTo>
                    <a:pt x="3970" y="379"/>
                  </a:lnTo>
                  <a:lnTo>
                    <a:pt x="4023" y="413"/>
                  </a:lnTo>
                  <a:lnTo>
                    <a:pt x="4076" y="447"/>
                  </a:lnTo>
                  <a:lnTo>
                    <a:pt x="4128" y="483"/>
                  </a:lnTo>
                  <a:lnTo>
                    <a:pt x="4178" y="520"/>
                  </a:lnTo>
                  <a:lnTo>
                    <a:pt x="4228" y="558"/>
                  </a:lnTo>
                  <a:lnTo>
                    <a:pt x="4276" y="597"/>
                  </a:lnTo>
                  <a:lnTo>
                    <a:pt x="4325" y="637"/>
                  </a:lnTo>
                  <a:lnTo>
                    <a:pt x="4372" y="680"/>
                  </a:lnTo>
                  <a:lnTo>
                    <a:pt x="4418" y="722"/>
                  </a:lnTo>
                  <a:lnTo>
                    <a:pt x="4463" y="766"/>
                  </a:lnTo>
                  <a:lnTo>
                    <a:pt x="4507" y="811"/>
                  </a:lnTo>
                  <a:lnTo>
                    <a:pt x="4549" y="857"/>
                  </a:lnTo>
                  <a:lnTo>
                    <a:pt x="4591" y="903"/>
                  </a:lnTo>
                  <a:lnTo>
                    <a:pt x="4631" y="952"/>
                  </a:lnTo>
                  <a:lnTo>
                    <a:pt x="4670" y="1000"/>
                  </a:lnTo>
                  <a:lnTo>
                    <a:pt x="4708" y="1051"/>
                  </a:lnTo>
                  <a:lnTo>
                    <a:pt x="4746" y="1102"/>
                  </a:lnTo>
                  <a:lnTo>
                    <a:pt x="4782" y="1153"/>
                  </a:lnTo>
                  <a:lnTo>
                    <a:pt x="4817" y="1205"/>
                  </a:lnTo>
                  <a:lnTo>
                    <a:pt x="4850" y="1259"/>
                  </a:lnTo>
                  <a:lnTo>
                    <a:pt x="4882" y="1313"/>
                  </a:lnTo>
                  <a:lnTo>
                    <a:pt x="4912" y="1369"/>
                  </a:lnTo>
                  <a:lnTo>
                    <a:pt x="4942" y="1424"/>
                  </a:lnTo>
                  <a:lnTo>
                    <a:pt x="4971" y="1482"/>
                  </a:lnTo>
                  <a:lnTo>
                    <a:pt x="4998" y="1539"/>
                  </a:lnTo>
                  <a:lnTo>
                    <a:pt x="5023" y="1597"/>
                  </a:lnTo>
                  <a:lnTo>
                    <a:pt x="5047" y="1656"/>
                  </a:lnTo>
                  <a:lnTo>
                    <a:pt x="5070" y="1716"/>
                  </a:lnTo>
                  <a:lnTo>
                    <a:pt x="5091" y="1777"/>
                  </a:lnTo>
                  <a:lnTo>
                    <a:pt x="5110" y="1838"/>
                  </a:lnTo>
                  <a:lnTo>
                    <a:pt x="5129" y="1899"/>
                  </a:lnTo>
                  <a:lnTo>
                    <a:pt x="5146" y="1961"/>
                  </a:lnTo>
                  <a:lnTo>
                    <a:pt x="5161" y="2024"/>
                  </a:lnTo>
                  <a:lnTo>
                    <a:pt x="5175" y="2088"/>
                  </a:lnTo>
                  <a:lnTo>
                    <a:pt x="5188" y="2152"/>
                  </a:lnTo>
                  <a:lnTo>
                    <a:pt x="5198" y="2217"/>
                  </a:lnTo>
                  <a:lnTo>
                    <a:pt x="5207" y="2281"/>
                  </a:lnTo>
                  <a:lnTo>
                    <a:pt x="5215" y="2347"/>
                  </a:lnTo>
                  <a:lnTo>
                    <a:pt x="5221" y="2413"/>
                  </a:lnTo>
                  <a:lnTo>
                    <a:pt x="5225" y="2479"/>
                  </a:lnTo>
                  <a:lnTo>
                    <a:pt x="5228" y="2546"/>
                  </a:lnTo>
                  <a:lnTo>
                    <a:pt x="5228" y="2614"/>
                  </a:lnTo>
                  <a:lnTo>
                    <a:pt x="5228" y="2682"/>
                  </a:lnTo>
                  <a:lnTo>
                    <a:pt x="5225" y="2749"/>
                  </a:lnTo>
                  <a:lnTo>
                    <a:pt x="5221" y="2815"/>
                  </a:lnTo>
                  <a:lnTo>
                    <a:pt x="5215" y="2881"/>
                  </a:lnTo>
                  <a:lnTo>
                    <a:pt x="5207" y="2947"/>
                  </a:lnTo>
                  <a:lnTo>
                    <a:pt x="5198" y="3012"/>
                  </a:lnTo>
                  <a:lnTo>
                    <a:pt x="5188" y="3076"/>
                  </a:lnTo>
                  <a:lnTo>
                    <a:pt x="5175" y="3141"/>
                  </a:lnTo>
                  <a:lnTo>
                    <a:pt x="5161" y="3204"/>
                  </a:lnTo>
                  <a:lnTo>
                    <a:pt x="5146" y="3267"/>
                  </a:lnTo>
                  <a:lnTo>
                    <a:pt x="5129" y="3330"/>
                  </a:lnTo>
                  <a:lnTo>
                    <a:pt x="5110" y="3391"/>
                  </a:lnTo>
                  <a:lnTo>
                    <a:pt x="5091" y="3452"/>
                  </a:lnTo>
                  <a:lnTo>
                    <a:pt x="5070" y="3513"/>
                  </a:lnTo>
                  <a:lnTo>
                    <a:pt x="5047" y="3573"/>
                  </a:lnTo>
                  <a:lnTo>
                    <a:pt x="5023" y="3631"/>
                  </a:lnTo>
                  <a:lnTo>
                    <a:pt x="4998" y="3689"/>
                  </a:lnTo>
                  <a:lnTo>
                    <a:pt x="4971" y="3747"/>
                  </a:lnTo>
                  <a:lnTo>
                    <a:pt x="4942" y="3804"/>
                  </a:lnTo>
                  <a:lnTo>
                    <a:pt x="4912" y="3860"/>
                  </a:lnTo>
                  <a:lnTo>
                    <a:pt x="4882" y="3915"/>
                  </a:lnTo>
                  <a:lnTo>
                    <a:pt x="4850" y="3969"/>
                  </a:lnTo>
                  <a:lnTo>
                    <a:pt x="4817" y="4023"/>
                  </a:lnTo>
                  <a:lnTo>
                    <a:pt x="4782" y="4075"/>
                  </a:lnTo>
                  <a:lnTo>
                    <a:pt x="4746" y="4127"/>
                  </a:lnTo>
                  <a:lnTo>
                    <a:pt x="4708" y="4177"/>
                  </a:lnTo>
                  <a:lnTo>
                    <a:pt x="4670" y="4228"/>
                  </a:lnTo>
                  <a:lnTo>
                    <a:pt x="4631" y="4277"/>
                  </a:lnTo>
                  <a:lnTo>
                    <a:pt x="4591" y="4325"/>
                  </a:lnTo>
                  <a:lnTo>
                    <a:pt x="4549" y="4371"/>
                  </a:lnTo>
                  <a:lnTo>
                    <a:pt x="4507" y="4417"/>
                  </a:lnTo>
                  <a:lnTo>
                    <a:pt x="4463" y="4462"/>
                  </a:lnTo>
                  <a:lnTo>
                    <a:pt x="4418" y="4506"/>
                  </a:lnTo>
                  <a:lnTo>
                    <a:pt x="4372" y="4548"/>
                  </a:lnTo>
                  <a:lnTo>
                    <a:pt x="4325" y="4591"/>
                  </a:lnTo>
                  <a:lnTo>
                    <a:pt x="4276" y="4631"/>
                  </a:lnTo>
                  <a:lnTo>
                    <a:pt x="4228" y="4671"/>
                  </a:lnTo>
                  <a:lnTo>
                    <a:pt x="4178" y="4709"/>
                  </a:lnTo>
                  <a:lnTo>
                    <a:pt x="4128" y="4745"/>
                  </a:lnTo>
                  <a:lnTo>
                    <a:pt x="4076" y="4781"/>
                  </a:lnTo>
                  <a:lnTo>
                    <a:pt x="4023" y="4816"/>
                  </a:lnTo>
                  <a:lnTo>
                    <a:pt x="3970" y="4849"/>
                  </a:lnTo>
                  <a:lnTo>
                    <a:pt x="3915" y="4881"/>
                  </a:lnTo>
                  <a:lnTo>
                    <a:pt x="3861" y="4912"/>
                  </a:lnTo>
                  <a:lnTo>
                    <a:pt x="3804" y="4942"/>
                  </a:lnTo>
                  <a:lnTo>
                    <a:pt x="3748" y="4970"/>
                  </a:lnTo>
                  <a:lnTo>
                    <a:pt x="3690" y="4998"/>
                  </a:lnTo>
                  <a:lnTo>
                    <a:pt x="3631" y="5023"/>
                  </a:lnTo>
                  <a:lnTo>
                    <a:pt x="3573" y="5047"/>
                  </a:lnTo>
                  <a:lnTo>
                    <a:pt x="3513" y="5069"/>
                  </a:lnTo>
                  <a:lnTo>
                    <a:pt x="3453" y="5091"/>
                  </a:lnTo>
                  <a:lnTo>
                    <a:pt x="3392" y="5111"/>
                  </a:lnTo>
                  <a:lnTo>
                    <a:pt x="3329" y="5129"/>
                  </a:lnTo>
                  <a:lnTo>
                    <a:pt x="3267" y="5146"/>
                  </a:lnTo>
                  <a:lnTo>
                    <a:pt x="3205" y="5161"/>
                  </a:lnTo>
                  <a:lnTo>
                    <a:pt x="3140" y="5175"/>
                  </a:lnTo>
                  <a:lnTo>
                    <a:pt x="3077" y="5188"/>
                  </a:lnTo>
                  <a:lnTo>
                    <a:pt x="3013" y="5198"/>
                  </a:lnTo>
                  <a:lnTo>
                    <a:pt x="2947" y="5207"/>
                  </a:lnTo>
                  <a:lnTo>
                    <a:pt x="2881" y="5214"/>
                  </a:lnTo>
                  <a:lnTo>
                    <a:pt x="2816" y="5221"/>
                  </a:lnTo>
                  <a:lnTo>
                    <a:pt x="2749" y="5225"/>
                  </a:lnTo>
                  <a:lnTo>
                    <a:pt x="2682" y="5227"/>
                  </a:lnTo>
                  <a:lnTo>
                    <a:pt x="2614" y="5228"/>
                  </a:lnTo>
                  <a:lnTo>
                    <a:pt x="2614" y="5227"/>
                  </a:lnTo>
                  <a:close/>
                  <a:moveTo>
                    <a:pt x="1131" y="3819"/>
                  </a:moveTo>
                  <a:lnTo>
                    <a:pt x="1153" y="3735"/>
                  </a:lnTo>
                  <a:lnTo>
                    <a:pt x="1176" y="3651"/>
                  </a:lnTo>
                  <a:lnTo>
                    <a:pt x="1198" y="3570"/>
                  </a:lnTo>
                  <a:lnTo>
                    <a:pt x="1222" y="3493"/>
                  </a:lnTo>
                  <a:lnTo>
                    <a:pt x="1234" y="3455"/>
                  </a:lnTo>
                  <a:lnTo>
                    <a:pt x="1247" y="3417"/>
                  </a:lnTo>
                  <a:lnTo>
                    <a:pt x="1258" y="3381"/>
                  </a:lnTo>
                  <a:lnTo>
                    <a:pt x="1271" y="3345"/>
                  </a:lnTo>
                  <a:lnTo>
                    <a:pt x="1283" y="3310"/>
                  </a:lnTo>
                  <a:lnTo>
                    <a:pt x="1296" y="3275"/>
                  </a:lnTo>
                  <a:lnTo>
                    <a:pt x="1309" y="3242"/>
                  </a:lnTo>
                  <a:lnTo>
                    <a:pt x="1321" y="3210"/>
                  </a:lnTo>
                  <a:lnTo>
                    <a:pt x="1335" y="3179"/>
                  </a:lnTo>
                  <a:lnTo>
                    <a:pt x="1348" y="3148"/>
                  </a:lnTo>
                  <a:lnTo>
                    <a:pt x="1362" y="3118"/>
                  </a:lnTo>
                  <a:lnTo>
                    <a:pt x="1376" y="3089"/>
                  </a:lnTo>
                  <a:lnTo>
                    <a:pt x="1389" y="3061"/>
                  </a:lnTo>
                  <a:lnTo>
                    <a:pt x="1403" y="3033"/>
                  </a:lnTo>
                  <a:lnTo>
                    <a:pt x="1418" y="3008"/>
                  </a:lnTo>
                  <a:lnTo>
                    <a:pt x="1432" y="2983"/>
                  </a:lnTo>
                  <a:lnTo>
                    <a:pt x="1447" y="2959"/>
                  </a:lnTo>
                  <a:lnTo>
                    <a:pt x="1462" y="2936"/>
                  </a:lnTo>
                  <a:lnTo>
                    <a:pt x="1477" y="2914"/>
                  </a:lnTo>
                  <a:lnTo>
                    <a:pt x="1492" y="2893"/>
                  </a:lnTo>
                  <a:lnTo>
                    <a:pt x="1508" y="2873"/>
                  </a:lnTo>
                  <a:lnTo>
                    <a:pt x="1524" y="2855"/>
                  </a:lnTo>
                  <a:lnTo>
                    <a:pt x="1539" y="2838"/>
                  </a:lnTo>
                  <a:lnTo>
                    <a:pt x="1556" y="2822"/>
                  </a:lnTo>
                  <a:lnTo>
                    <a:pt x="1574" y="2804"/>
                  </a:lnTo>
                  <a:lnTo>
                    <a:pt x="1591" y="2787"/>
                  </a:lnTo>
                  <a:lnTo>
                    <a:pt x="1609" y="2772"/>
                  </a:lnTo>
                  <a:lnTo>
                    <a:pt x="1629" y="2757"/>
                  </a:lnTo>
                  <a:lnTo>
                    <a:pt x="1649" y="2743"/>
                  </a:lnTo>
                  <a:lnTo>
                    <a:pt x="1668" y="2729"/>
                  </a:lnTo>
                  <a:lnTo>
                    <a:pt x="1690" y="2718"/>
                  </a:lnTo>
                  <a:lnTo>
                    <a:pt x="1711" y="2706"/>
                  </a:lnTo>
                  <a:lnTo>
                    <a:pt x="1733" y="2697"/>
                  </a:lnTo>
                  <a:lnTo>
                    <a:pt x="1756" y="2688"/>
                  </a:lnTo>
                  <a:lnTo>
                    <a:pt x="1780" y="2681"/>
                  </a:lnTo>
                  <a:lnTo>
                    <a:pt x="1804" y="2674"/>
                  </a:lnTo>
                  <a:lnTo>
                    <a:pt x="1829" y="2669"/>
                  </a:lnTo>
                  <a:lnTo>
                    <a:pt x="1855" y="2666"/>
                  </a:lnTo>
                  <a:lnTo>
                    <a:pt x="1881" y="2664"/>
                  </a:lnTo>
                  <a:lnTo>
                    <a:pt x="1909" y="2663"/>
                  </a:lnTo>
                  <a:lnTo>
                    <a:pt x="1927" y="2663"/>
                  </a:lnTo>
                  <a:lnTo>
                    <a:pt x="1946" y="2664"/>
                  </a:lnTo>
                  <a:lnTo>
                    <a:pt x="1964" y="2666"/>
                  </a:lnTo>
                  <a:lnTo>
                    <a:pt x="1983" y="2668"/>
                  </a:lnTo>
                  <a:lnTo>
                    <a:pt x="2001" y="2672"/>
                  </a:lnTo>
                  <a:lnTo>
                    <a:pt x="2021" y="2678"/>
                  </a:lnTo>
                  <a:lnTo>
                    <a:pt x="2039" y="2683"/>
                  </a:lnTo>
                  <a:lnTo>
                    <a:pt x="2060" y="2691"/>
                  </a:lnTo>
                  <a:lnTo>
                    <a:pt x="2079" y="2701"/>
                  </a:lnTo>
                  <a:lnTo>
                    <a:pt x="2100" y="2711"/>
                  </a:lnTo>
                  <a:lnTo>
                    <a:pt x="2122" y="2724"/>
                  </a:lnTo>
                  <a:lnTo>
                    <a:pt x="2144" y="2739"/>
                  </a:lnTo>
                  <a:lnTo>
                    <a:pt x="2166" y="2756"/>
                  </a:lnTo>
                  <a:lnTo>
                    <a:pt x="2189" y="2774"/>
                  </a:lnTo>
                  <a:lnTo>
                    <a:pt x="2213" y="2796"/>
                  </a:lnTo>
                  <a:lnTo>
                    <a:pt x="2237" y="2820"/>
                  </a:lnTo>
                  <a:lnTo>
                    <a:pt x="2256" y="2839"/>
                  </a:lnTo>
                  <a:lnTo>
                    <a:pt x="2275" y="2860"/>
                  </a:lnTo>
                  <a:lnTo>
                    <a:pt x="2295" y="2881"/>
                  </a:lnTo>
                  <a:lnTo>
                    <a:pt x="2314" y="2906"/>
                  </a:lnTo>
                  <a:lnTo>
                    <a:pt x="2334" y="2932"/>
                  </a:lnTo>
                  <a:lnTo>
                    <a:pt x="2354" y="2960"/>
                  </a:lnTo>
                  <a:lnTo>
                    <a:pt x="2374" y="2990"/>
                  </a:lnTo>
                  <a:lnTo>
                    <a:pt x="2395" y="3021"/>
                  </a:lnTo>
                  <a:lnTo>
                    <a:pt x="2415" y="3054"/>
                  </a:lnTo>
                  <a:lnTo>
                    <a:pt x="2435" y="3090"/>
                  </a:lnTo>
                  <a:lnTo>
                    <a:pt x="2456" y="3127"/>
                  </a:lnTo>
                  <a:lnTo>
                    <a:pt x="2478" y="3166"/>
                  </a:lnTo>
                  <a:lnTo>
                    <a:pt x="2499" y="3207"/>
                  </a:lnTo>
                  <a:lnTo>
                    <a:pt x="2521" y="3250"/>
                  </a:lnTo>
                  <a:lnTo>
                    <a:pt x="2543" y="3295"/>
                  </a:lnTo>
                  <a:lnTo>
                    <a:pt x="2564" y="3342"/>
                  </a:lnTo>
                  <a:lnTo>
                    <a:pt x="2614" y="3456"/>
                  </a:lnTo>
                  <a:lnTo>
                    <a:pt x="2665" y="3341"/>
                  </a:lnTo>
                  <a:lnTo>
                    <a:pt x="2687" y="3295"/>
                  </a:lnTo>
                  <a:lnTo>
                    <a:pt x="2708" y="3250"/>
                  </a:lnTo>
                  <a:lnTo>
                    <a:pt x="2730" y="3207"/>
                  </a:lnTo>
                  <a:lnTo>
                    <a:pt x="2751" y="3166"/>
                  </a:lnTo>
                  <a:lnTo>
                    <a:pt x="2773" y="3127"/>
                  </a:lnTo>
                  <a:lnTo>
                    <a:pt x="2794" y="3090"/>
                  </a:lnTo>
                  <a:lnTo>
                    <a:pt x="2814" y="3054"/>
                  </a:lnTo>
                  <a:lnTo>
                    <a:pt x="2835" y="3021"/>
                  </a:lnTo>
                  <a:lnTo>
                    <a:pt x="2855" y="2990"/>
                  </a:lnTo>
                  <a:lnTo>
                    <a:pt x="2876" y="2960"/>
                  </a:lnTo>
                  <a:lnTo>
                    <a:pt x="2895" y="2932"/>
                  </a:lnTo>
                  <a:lnTo>
                    <a:pt x="2915" y="2906"/>
                  </a:lnTo>
                  <a:lnTo>
                    <a:pt x="2934" y="2881"/>
                  </a:lnTo>
                  <a:lnTo>
                    <a:pt x="2954" y="2860"/>
                  </a:lnTo>
                  <a:lnTo>
                    <a:pt x="2973" y="2839"/>
                  </a:lnTo>
                  <a:lnTo>
                    <a:pt x="2992" y="2820"/>
                  </a:lnTo>
                  <a:lnTo>
                    <a:pt x="3016" y="2796"/>
                  </a:lnTo>
                  <a:lnTo>
                    <a:pt x="3040" y="2774"/>
                  </a:lnTo>
                  <a:lnTo>
                    <a:pt x="3063" y="2756"/>
                  </a:lnTo>
                  <a:lnTo>
                    <a:pt x="3085" y="2739"/>
                  </a:lnTo>
                  <a:lnTo>
                    <a:pt x="3107" y="2724"/>
                  </a:lnTo>
                  <a:lnTo>
                    <a:pt x="3128" y="2711"/>
                  </a:lnTo>
                  <a:lnTo>
                    <a:pt x="3149" y="2701"/>
                  </a:lnTo>
                  <a:lnTo>
                    <a:pt x="3169" y="2691"/>
                  </a:lnTo>
                  <a:lnTo>
                    <a:pt x="3189" y="2683"/>
                  </a:lnTo>
                  <a:lnTo>
                    <a:pt x="3208" y="2678"/>
                  </a:lnTo>
                  <a:lnTo>
                    <a:pt x="3228" y="2672"/>
                  </a:lnTo>
                  <a:lnTo>
                    <a:pt x="3246" y="2668"/>
                  </a:lnTo>
                  <a:lnTo>
                    <a:pt x="3265" y="2666"/>
                  </a:lnTo>
                  <a:lnTo>
                    <a:pt x="3283" y="2664"/>
                  </a:lnTo>
                  <a:lnTo>
                    <a:pt x="3319" y="2663"/>
                  </a:lnTo>
                  <a:lnTo>
                    <a:pt x="3347" y="2664"/>
                  </a:lnTo>
                  <a:lnTo>
                    <a:pt x="3373" y="2666"/>
                  </a:lnTo>
                  <a:lnTo>
                    <a:pt x="3400" y="2669"/>
                  </a:lnTo>
                  <a:lnTo>
                    <a:pt x="3425" y="2674"/>
                  </a:lnTo>
                  <a:lnTo>
                    <a:pt x="3449" y="2681"/>
                  </a:lnTo>
                  <a:lnTo>
                    <a:pt x="3472" y="2688"/>
                  </a:lnTo>
                  <a:lnTo>
                    <a:pt x="3495" y="2697"/>
                  </a:lnTo>
                  <a:lnTo>
                    <a:pt x="3517" y="2706"/>
                  </a:lnTo>
                  <a:lnTo>
                    <a:pt x="3539" y="2718"/>
                  </a:lnTo>
                  <a:lnTo>
                    <a:pt x="3560" y="2729"/>
                  </a:lnTo>
                  <a:lnTo>
                    <a:pt x="3581" y="2743"/>
                  </a:lnTo>
                  <a:lnTo>
                    <a:pt x="3600" y="2757"/>
                  </a:lnTo>
                  <a:lnTo>
                    <a:pt x="3619" y="2772"/>
                  </a:lnTo>
                  <a:lnTo>
                    <a:pt x="3637" y="2787"/>
                  </a:lnTo>
                  <a:lnTo>
                    <a:pt x="3655" y="2804"/>
                  </a:lnTo>
                  <a:lnTo>
                    <a:pt x="3673" y="2822"/>
                  </a:lnTo>
                  <a:lnTo>
                    <a:pt x="3689" y="2838"/>
                  </a:lnTo>
                  <a:lnTo>
                    <a:pt x="3705" y="2855"/>
                  </a:lnTo>
                  <a:lnTo>
                    <a:pt x="3721" y="2873"/>
                  </a:lnTo>
                  <a:lnTo>
                    <a:pt x="3736" y="2893"/>
                  </a:lnTo>
                  <a:lnTo>
                    <a:pt x="3751" y="2914"/>
                  </a:lnTo>
                  <a:lnTo>
                    <a:pt x="3767" y="2936"/>
                  </a:lnTo>
                  <a:lnTo>
                    <a:pt x="3782" y="2959"/>
                  </a:lnTo>
                  <a:lnTo>
                    <a:pt x="3796" y="2983"/>
                  </a:lnTo>
                  <a:lnTo>
                    <a:pt x="3811" y="3008"/>
                  </a:lnTo>
                  <a:lnTo>
                    <a:pt x="3825" y="3033"/>
                  </a:lnTo>
                  <a:lnTo>
                    <a:pt x="3840" y="3061"/>
                  </a:lnTo>
                  <a:lnTo>
                    <a:pt x="3854" y="3089"/>
                  </a:lnTo>
                  <a:lnTo>
                    <a:pt x="3867" y="3118"/>
                  </a:lnTo>
                  <a:lnTo>
                    <a:pt x="3880" y="3148"/>
                  </a:lnTo>
                  <a:lnTo>
                    <a:pt x="3894" y="3179"/>
                  </a:lnTo>
                  <a:lnTo>
                    <a:pt x="3907" y="3210"/>
                  </a:lnTo>
                  <a:lnTo>
                    <a:pt x="3920" y="3242"/>
                  </a:lnTo>
                  <a:lnTo>
                    <a:pt x="3933" y="3275"/>
                  </a:lnTo>
                  <a:lnTo>
                    <a:pt x="3946" y="3310"/>
                  </a:lnTo>
                  <a:lnTo>
                    <a:pt x="3958" y="3345"/>
                  </a:lnTo>
                  <a:lnTo>
                    <a:pt x="3970" y="3381"/>
                  </a:lnTo>
                  <a:lnTo>
                    <a:pt x="3983" y="3417"/>
                  </a:lnTo>
                  <a:lnTo>
                    <a:pt x="3994" y="3455"/>
                  </a:lnTo>
                  <a:lnTo>
                    <a:pt x="4007" y="3493"/>
                  </a:lnTo>
                  <a:lnTo>
                    <a:pt x="4030" y="3570"/>
                  </a:lnTo>
                  <a:lnTo>
                    <a:pt x="4053" y="3651"/>
                  </a:lnTo>
                  <a:lnTo>
                    <a:pt x="4075" y="3735"/>
                  </a:lnTo>
                  <a:lnTo>
                    <a:pt x="4097" y="3820"/>
                  </a:lnTo>
                  <a:lnTo>
                    <a:pt x="4268" y="3819"/>
                  </a:lnTo>
                  <a:lnTo>
                    <a:pt x="3339" y="778"/>
                  </a:lnTo>
                  <a:lnTo>
                    <a:pt x="2620" y="3161"/>
                  </a:lnTo>
                  <a:lnTo>
                    <a:pt x="2614" y="3161"/>
                  </a:lnTo>
                  <a:lnTo>
                    <a:pt x="2608" y="3161"/>
                  </a:lnTo>
                  <a:lnTo>
                    <a:pt x="1889" y="778"/>
                  </a:lnTo>
                  <a:lnTo>
                    <a:pt x="961" y="3819"/>
                  </a:lnTo>
                  <a:lnTo>
                    <a:pt x="1131" y="38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Arial" charset="0"/>
                <a:ea typeface="ＭＳ Ｐゴシック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ransition>
    <p:fade/>
  </p:transition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+mj-lt"/>
          <a:ea typeface="ＭＳ Ｐゴシック" pitchFamily="34" charset="-128"/>
          <a:cs typeface="MS PGothic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pitchFamily="34" charset="-128"/>
          <a:cs typeface="MS PGothic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pitchFamily="34" charset="-128"/>
          <a:cs typeface="MS PGothic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pitchFamily="34" charset="-128"/>
          <a:cs typeface="MS PGothic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pitchFamily="34" charset="-128"/>
          <a:cs typeface="MS PGothic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0063BE"/>
          </a:solidFill>
          <a:latin typeface="Arial" charset="0"/>
          <a:ea typeface="ＭＳ Ｐゴシック" charset="-128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rgbClr val="0063BE"/>
        </a:buClr>
        <a:buChar char="•"/>
        <a:defRPr sz="2400" b="1">
          <a:solidFill>
            <a:schemeClr val="tx1"/>
          </a:solidFill>
          <a:latin typeface="+mn-lt"/>
          <a:ea typeface="ＭＳ Ｐゴシック" pitchFamily="34" charset="-128"/>
          <a:cs typeface="MS PGothic"/>
        </a:defRPr>
      </a:lvl1pPr>
      <a:lvl2pPr marL="522288" indent="-176213" algn="l" rtl="0" eaLnBrk="1" fontAlgn="base" hangingPunct="1">
        <a:spcBef>
          <a:spcPct val="20000"/>
        </a:spcBef>
        <a:spcAft>
          <a:spcPct val="0"/>
        </a:spcAft>
        <a:buClr>
          <a:srgbClr val="0063BE"/>
        </a:buClr>
        <a:buFont typeface="Arial" charset="0"/>
        <a:buChar char="-"/>
        <a:defRPr sz="2000">
          <a:solidFill>
            <a:srgbClr val="000000"/>
          </a:solidFill>
          <a:latin typeface="+mn-lt"/>
          <a:ea typeface="ＭＳ Ｐゴシック" pitchFamily="34" charset="-128"/>
          <a:cs typeface="MS PGothic"/>
        </a:defRPr>
      </a:lvl2pPr>
      <a:lvl3pPr marL="795338" indent="-158750" algn="l" rtl="0" eaLnBrk="1" fontAlgn="base" hangingPunct="1">
        <a:spcBef>
          <a:spcPct val="20000"/>
        </a:spcBef>
        <a:spcAft>
          <a:spcPct val="0"/>
        </a:spcAft>
        <a:buClr>
          <a:srgbClr val="0063BE"/>
        </a:buClr>
        <a:buFont typeface="Arial" charset="0"/>
        <a:buChar char="…"/>
        <a:defRPr sz="2000">
          <a:solidFill>
            <a:srgbClr val="000000"/>
          </a:solidFill>
          <a:latin typeface="+mn-lt"/>
          <a:ea typeface="ＭＳ Ｐゴシック" pitchFamily="34" charset="-128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  <a:cs typeface="MS PGothic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zch49git01:8443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zch49git01:8443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file:///\\zch49scm02\DeployArea\GIT\%20Git-1.9.2-preview20140411.ex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zch49view01.ap.mot-solutions.com/SCM/git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zch49view01.ap.mot-solutions.com/SCM/git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cs" TargetMode="External"/><Relationship Id="rId2" Type="http://schemas.openxmlformats.org/officeDocument/2006/relationships/hyperlink" Target="http://git-scm.com/book/en/Getting-Star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zch49view01.ap.mot-solutions.com/SCM/git.html" TargetMode="External"/><Relationship Id="rId5" Type="http://schemas.openxmlformats.org/officeDocument/2006/relationships/hyperlink" Target="https://converge.motorolasolutions.com/groups/git-scm" TargetMode="External"/><Relationship Id="rId4" Type="http://schemas.openxmlformats.org/officeDocument/2006/relationships/hyperlink" Target="http://gitimmersion.com/lab_0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zch49view01.ap.mot-solutions.com/SCM/gi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Adrian Yuan—XVM683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to handle files </a:t>
            </a:r>
            <a:endParaRPr 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95" y="1082675"/>
            <a:ext cx="788651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Basic Concept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886201"/>
            <a:ext cx="6781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Distributed </a:t>
            </a:r>
            <a:r>
              <a:rPr lang="en-US" sz="2800" dirty="0" smtClean="0"/>
              <a:t>version </a:t>
            </a:r>
            <a:r>
              <a:rPr lang="en-US" sz="2800" dirty="0" smtClean="0"/>
              <a:t>control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Repository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Version number-SHA1</a:t>
            </a:r>
            <a:endParaRPr lang="en-US" sz="2800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HEAD/master/branch/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tag/Baseline</a:t>
            </a:r>
            <a:endParaRPr lang="en-US" sz="2800" dirty="0" smtClean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800" dirty="0" smtClean="0"/>
              <a:t>Distributed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</a:p>
          <a:p>
            <a:r>
              <a:rPr lang="en-US" dirty="0" smtClean="0"/>
              <a:t>M</a:t>
            </a:r>
            <a:r>
              <a:rPr lang="en-US" dirty="0" smtClean="0"/>
              <a:t>ercurial </a:t>
            </a:r>
          </a:p>
          <a:p>
            <a:r>
              <a:rPr lang="en-US" dirty="0" err="1" smtClean="0"/>
              <a:t>BitKeeper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GIT Repository</a:t>
            </a:r>
          </a:p>
          <a:p>
            <a:endParaRPr lang="en-US" dirty="0" smtClean="0"/>
          </a:p>
          <a:p>
            <a:r>
              <a:rPr lang="en-US" dirty="0" smtClean="0"/>
              <a:t>     View               VOB</a:t>
            </a:r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Bare Repository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Empty Repository</a:t>
            </a:r>
            <a:endParaRPr lang="en-US" dirty="0"/>
          </a:p>
        </p:txBody>
      </p:sp>
      <p:sp>
        <p:nvSpPr>
          <p:cNvPr id="4" name="Left-Right-Up Arrow 3"/>
          <p:cNvSpPr/>
          <p:nvPr/>
        </p:nvSpPr>
        <p:spPr bwMode="auto">
          <a:xfrm>
            <a:off x="1524000" y="1981200"/>
            <a:ext cx="1216152" cy="850392"/>
          </a:xfrm>
          <a:prstGeom prst="leftRightUp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normalizeH="0" baseline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800" dirty="0" smtClean="0"/>
              <a:t>Version </a:t>
            </a:r>
            <a:r>
              <a:rPr lang="en-US" sz="2800" dirty="0" smtClean="0"/>
              <a:t>number-SHA1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1" dirty="0" smtClean="0"/>
              <a:t>author	</a:t>
            </a:r>
            <a:r>
              <a:rPr lang="en-US" sz="2000" b="0" i="1" dirty="0" err="1" smtClean="0"/>
              <a:t>Botter</a:t>
            </a:r>
            <a:r>
              <a:rPr lang="en-US" sz="2000" b="0" i="1" dirty="0" smtClean="0"/>
              <a:t> &lt;WJNB78@motorolasolutions.com&gt;	</a:t>
            </a:r>
          </a:p>
          <a:p>
            <a:r>
              <a:rPr lang="en-US" sz="2000" b="0" i="1" dirty="0" smtClean="0"/>
              <a:t>	Tue, 2 Sep 2014 18:10:35 +0800 (18:10 +0800)</a:t>
            </a:r>
          </a:p>
          <a:p>
            <a:r>
              <a:rPr lang="en-US" sz="2000" b="0" i="1" dirty="0" smtClean="0"/>
              <a:t>committer	</a:t>
            </a:r>
            <a:r>
              <a:rPr lang="en-US" sz="2000" b="0" i="1" dirty="0" err="1" smtClean="0"/>
              <a:t>Botter</a:t>
            </a:r>
            <a:r>
              <a:rPr lang="en-US" sz="2000" b="0" i="1" dirty="0" smtClean="0"/>
              <a:t> &lt;WJNB78@motorolasolutions.com&gt;	</a:t>
            </a:r>
          </a:p>
          <a:p>
            <a:r>
              <a:rPr lang="en-US" sz="2000" b="0" i="1" dirty="0" smtClean="0"/>
              <a:t>	Tue, 2 Sep 2014 18:10:35 +0800 (18:10 +0800)</a:t>
            </a:r>
          </a:p>
          <a:p>
            <a:r>
              <a:rPr lang="en-US" dirty="0" smtClean="0"/>
              <a:t>commit	</a:t>
            </a:r>
            <a:r>
              <a:rPr lang="en-US" b="0" dirty="0" smtClean="0"/>
              <a:t>ab9ab08f1060a8df90d1fc30a6c95d0477b69cd3</a:t>
            </a:r>
          </a:p>
          <a:p>
            <a:r>
              <a:rPr lang="en-US" dirty="0" smtClean="0"/>
              <a:t>tree	</a:t>
            </a:r>
            <a:r>
              <a:rPr lang="en-US" dirty="0" smtClean="0"/>
              <a:t>	</a:t>
            </a:r>
            <a:r>
              <a:rPr lang="en-US" b="0" dirty="0" smtClean="0"/>
              <a:t>7c208f50f3afc9ba7c4e31fb50cdf07f7e3d8b75</a:t>
            </a:r>
            <a:r>
              <a:rPr lang="en-US" dirty="0" smtClean="0"/>
              <a:t>	</a:t>
            </a:r>
          </a:p>
          <a:p>
            <a:r>
              <a:rPr lang="en-US" dirty="0" smtClean="0"/>
              <a:t>parent	</a:t>
            </a:r>
            <a:r>
              <a:rPr lang="en-US" b="0" dirty="0" smtClean="0"/>
              <a:t>bfc629f1150e1a7ddc839fce153995e092c4a55a</a:t>
            </a:r>
            <a:endParaRPr lang="en-US" b="0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800" dirty="0" smtClean="0"/>
              <a:t>HEAD/master/branch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</a:t>
            </a:r>
          </a:p>
          <a:p>
            <a:r>
              <a:rPr lang="en-US" dirty="0" smtClean="0"/>
              <a:t>HEAD^</a:t>
            </a:r>
          </a:p>
          <a:p>
            <a:r>
              <a:rPr lang="en-US" dirty="0" smtClean="0"/>
              <a:t>HEAD^^^^^=HEAD^5=Master~5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Master is the default branch </a:t>
            </a:r>
          </a:p>
          <a:p>
            <a:endParaRPr lang="en-US" dirty="0" smtClean="0"/>
          </a:p>
          <a:p>
            <a:r>
              <a:rPr lang="en-US" dirty="0" smtClean="0"/>
              <a:t>Branch:</a:t>
            </a:r>
            <a:endParaRPr lang="en-US" dirty="0" smtClean="0"/>
          </a:p>
          <a:p>
            <a:r>
              <a:rPr lang="en-US" dirty="0" smtClean="0"/>
              <a:t>Every repo is the branch 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with branch</a:t>
            </a:r>
            <a:endParaRPr lang="en-US" dirty="0"/>
          </a:p>
        </p:txBody>
      </p:sp>
      <p:pic>
        <p:nvPicPr>
          <p:cNvPr id="4" name="Content Placeholder 3" descr="gitflo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5750" y="1702628"/>
            <a:ext cx="8518525" cy="4073456"/>
          </a:xfrm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dirty="0" smtClean="0"/>
              <a:t>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  Tag: a pointer</a:t>
            </a:r>
          </a:p>
          <a:p>
            <a:r>
              <a:rPr lang="en-US" dirty="0" smtClean="0"/>
              <a:t>Annotated Tag:  the full objects in GIT databases;</a:t>
            </a:r>
            <a:endParaRPr lang="en-US" dirty="0" smtClean="0"/>
          </a:p>
          <a:p>
            <a:r>
              <a:rPr lang="en-US" dirty="0" smtClean="0"/>
              <a:t>Signed Tag: GPG(GNU Private Guard) with the private key.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1: </a:t>
            </a:r>
            <a:r>
              <a:rPr lang="en-US" dirty="0" err="1" smtClean="0"/>
              <a:t>Git</a:t>
            </a:r>
            <a:r>
              <a:rPr lang="en-US" dirty="0" smtClean="0"/>
              <a:t> Stage</a:t>
            </a:r>
          </a:p>
          <a:p>
            <a:r>
              <a:rPr lang="en-US" dirty="0" smtClean="0"/>
              <a:t>2: </a:t>
            </a:r>
            <a:r>
              <a:rPr lang="en-US" dirty="0" err="1" smtClean="0"/>
              <a:t>Git</a:t>
            </a:r>
            <a:r>
              <a:rPr lang="en-US" dirty="0" smtClean="0"/>
              <a:t> diff</a:t>
            </a:r>
          </a:p>
          <a:p>
            <a:r>
              <a:rPr lang="en-US" dirty="0" smtClean="0"/>
              <a:t>3: </a:t>
            </a:r>
            <a:r>
              <a:rPr lang="en-US" dirty="0" err="1" smtClean="0"/>
              <a:t>Git</a:t>
            </a:r>
            <a:r>
              <a:rPr lang="en-US" dirty="0" smtClean="0"/>
              <a:t> merge</a:t>
            </a:r>
          </a:p>
          <a:p>
            <a:r>
              <a:rPr lang="en-US" dirty="0" smtClean="0"/>
              <a:t>4: </a:t>
            </a:r>
            <a:r>
              <a:rPr lang="en-US" dirty="0" err="1" smtClean="0"/>
              <a:t>Git</a:t>
            </a:r>
            <a:r>
              <a:rPr lang="en-US" dirty="0" smtClean="0"/>
              <a:t> reset</a:t>
            </a:r>
          </a:p>
          <a:p>
            <a:r>
              <a:rPr lang="en-US" dirty="0" smtClean="0"/>
              <a:t>5: </a:t>
            </a:r>
            <a:r>
              <a:rPr lang="en-US" dirty="0" err="1" smtClean="0"/>
              <a:t>Git</a:t>
            </a:r>
            <a:r>
              <a:rPr lang="en-US" dirty="0" smtClean="0"/>
              <a:t> merge</a:t>
            </a:r>
          </a:p>
          <a:p>
            <a:r>
              <a:rPr lang="en-US" dirty="0" smtClean="0"/>
              <a:t>6: </a:t>
            </a:r>
            <a:r>
              <a:rPr lang="en-US" dirty="0" err="1" smtClean="0"/>
              <a:t>Git</a:t>
            </a:r>
            <a:r>
              <a:rPr lang="en-US" dirty="0" smtClean="0"/>
              <a:t> patch</a:t>
            </a:r>
          </a:p>
          <a:p>
            <a:r>
              <a:rPr lang="en-US" dirty="0" smtClean="0"/>
              <a:t>7: </a:t>
            </a:r>
            <a:r>
              <a:rPr lang="en-US" dirty="0" err="1" smtClean="0"/>
              <a:t>Git</a:t>
            </a:r>
            <a:r>
              <a:rPr lang="en-US" dirty="0" smtClean="0"/>
              <a:t> Cherry pick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Daily Work with GIT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5814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Work with </a:t>
            </a:r>
            <a:r>
              <a:rPr lang="en-US" sz="2800" dirty="0" err="1" smtClean="0"/>
              <a:t>git</a:t>
            </a:r>
            <a:r>
              <a:rPr lang="en-US" sz="2800" dirty="0" smtClean="0"/>
              <a:t> in CDC</a:t>
            </a:r>
            <a:endParaRPr lang="en-US" sz="2800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dirty="0" err="1" smtClean="0"/>
              <a:t>Gerrit</a:t>
            </a:r>
            <a:r>
              <a:rPr lang="en-US" sz="2800" dirty="0" smtClean="0"/>
              <a:t>/</a:t>
            </a:r>
            <a:r>
              <a:rPr lang="en-US" sz="2800" i="1" dirty="0" err="1" smtClean="0">
                <a:solidFill>
                  <a:schemeClr val="bg1">
                    <a:lumMod val="85000"/>
                  </a:schemeClr>
                </a:solidFill>
              </a:rPr>
              <a:t>GitLab</a:t>
            </a:r>
            <a:endParaRPr lang="en-US" sz="2800" i="1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Clone the repo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Checkout/</a:t>
            </a:r>
            <a:r>
              <a:rPr lang="en-US" sz="2800" dirty="0" err="1" smtClean="0"/>
              <a:t>checkin</a:t>
            </a:r>
            <a:endParaRPr lang="en-US" sz="2800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dirty="0" err="1" smtClean="0"/>
              <a:t>Mkbranch</a:t>
            </a:r>
            <a:endParaRPr lang="en-US" sz="2800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Working at home</a:t>
            </a:r>
            <a:endParaRPr lang="en-US" sz="2800" dirty="0" smtClean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GIT Introduction in SCM Area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Basic Concept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Daily Work with GIT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Continue Integration with GIT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Migration </a:t>
            </a:r>
            <a:r>
              <a:rPr lang="en-US" dirty="0" smtClean="0"/>
              <a:t>to GIT?</a:t>
            </a:r>
          </a:p>
          <a:p>
            <a:endParaRPr lang="en-US" dirty="0" smtClean="0"/>
          </a:p>
        </p:txBody>
      </p:sp>
      <p:sp>
        <p:nvSpPr>
          <p:cNvPr id="4" name="Explosion 2 3"/>
          <p:cNvSpPr/>
          <p:nvPr/>
        </p:nvSpPr>
        <p:spPr bwMode="auto">
          <a:xfrm>
            <a:off x="3352800" y="3962400"/>
            <a:ext cx="5486400" cy="2697837"/>
          </a:xfrm>
          <a:prstGeom prst="irregularSeal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ＭＳ Ｐゴシック" charset="-128"/>
              </a:rPr>
              <a:t>Are you ready to GIT ? Do you want ?</a:t>
            </a:r>
            <a:endParaRPr kumimoji="0" lang="en-US" sz="24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5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Typical working procedure for developer on </a:t>
            </a:r>
            <a:r>
              <a:rPr lang="en-US" sz="3600" dirty="0" err="1" smtClean="0"/>
              <a:t>Gerrit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1:Login with </a:t>
            </a:r>
            <a:r>
              <a:rPr lang="en-US" dirty="0" err="1" smtClean="0"/>
              <a:t>OneIT</a:t>
            </a:r>
            <a:r>
              <a:rPr lang="en-US" dirty="0" smtClean="0"/>
              <a:t> account 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zch49git01:8443</a:t>
            </a:r>
            <a:r>
              <a:rPr lang="en-US" dirty="0" smtClean="0"/>
              <a:t> </a:t>
            </a:r>
          </a:p>
          <a:p>
            <a:r>
              <a:rPr lang="en-US" dirty="0" smtClean="0"/>
              <a:t>2:</a:t>
            </a:r>
            <a:r>
              <a:rPr lang="en-US" dirty="0" smtClean="0"/>
              <a:t>2:Add the 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pulic</a:t>
            </a:r>
            <a:r>
              <a:rPr lang="en-US" dirty="0" smtClean="0"/>
              <a:t> key into </a:t>
            </a:r>
            <a:r>
              <a:rPr lang="en-US" dirty="0" err="1" smtClean="0"/>
              <a:t>Gerrit</a:t>
            </a:r>
            <a:r>
              <a:rPr lang="en-US" dirty="0" smtClean="0"/>
              <a:t> for repository access;</a:t>
            </a:r>
          </a:p>
          <a:p>
            <a:endParaRPr lang="en-US" dirty="0"/>
          </a:p>
        </p:txBody>
      </p:sp>
      <p:pic>
        <p:nvPicPr>
          <p:cNvPr id="1027" name="Picture 3" descr="D:\00_Work\00_Projects\93_Git\99_out_put\devloper\git_files\git-ssh-ke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725484"/>
            <a:ext cx="7497762" cy="413251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3:Check the </a:t>
            </a:r>
            <a:r>
              <a:rPr lang="en-US" sz="2000" dirty="0" err="1" smtClean="0"/>
              <a:t>ssh</a:t>
            </a:r>
            <a:r>
              <a:rPr lang="en-US" sz="2000" dirty="0" smtClean="0"/>
              <a:t>-key with your account(user name should be the upper case):</a:t>
            </a:r>
          </a:p>
          <a:p>
            <a:r>
              <a:rPr lang="en-US" sz="2000" b="0" dirty="0" smtClean="0"/>
              <a:t>	$ </a:t>
            </a:r>
            <a:r>
              <a:rPr lang="en-US" sz="2000" b="0" dirty="0" err="1" smtClean="0"/>
              <a:t>ssh</a:t>
            </a:r>
            <a:r>
              <a:rPr lang="en-US" sz="2000" b="0" dirty="0" smtClean="0"/>
              <a:t> -p 29418 XVM683@10.193.226.173 It should be ready if you get the following echo:</a:t>
            </a:r>
          </a:p>
          <a:p>
            <a:r>
              <a:rPr lang="en-US" sz="2000" b="0" dirty="0" smtClean="0"/>
              <a:t>[xvm683@zch49view02 ref]$ </a:t>
            </a:r>
            <a:r>
              <a:rPr lang="en-US" sz="2000" b="0" dirty="0" err="1" smtClean="0"/>
              <a:t>ssh</a:t>
            </a:r>
            <a:r>
              <a:rPr lang="en-US" sz="2000" b="0" dirty="0" smtClean="0"/>
              <a:t> -p 29418 XVM683@10.193.226.173 </a:t>
            </a:r>
            <a:endParaRPr lang="en-US" sz="2000" b="0" dirty="0" smtClean="0"/>
          </a:p>
          <a:p>
            <a:r>
              <a:rPr lang="en-US" sz="1200" b="0" dirty="0" smtClean="0"/>
              <a:t>**** </a:t>
            </a:r>
            <a:r>
              <a:rPr lang="en-US" sz="1200" b="0" dirty="0" smtClean="0"/>
              <a:t>Welcome to </a:t>
            </a:r>
            <a:r>
              <a:rPr lang="en-US" sz="1200" b="0" dirty="0" err="1" smtClean="0"/>
              <a:t>Gerrit</a:t>
            </a:r>
            <a:r>
              <a:rPr lang="en-US" sz="1200" b="0" dirty="0" smtClean="0"/>
              <a:t> Code Review **** </a:t>
            </a:r>
          </a:p>
          <a:p>
            <a:r>
              <a:rPr lang="en-US" sz="1200" b="0" dirty="0" smtClean="0"/>
              <a:t>Hi </a:t>
            </a:r>
            <a:r>
              <a:rPr lang="en-US" sz="1200" b="0" dirty="0" smtClean="0"/>
              <a:t>Yuan Wei-XVM683, you have successfully connected over SSH. Unfortunately, interactive shells are disabled. To clone a hosted </a:t>
            </a:r>
            <a:r>
              <a:rPr lang="en-US" sz="1200" b="0" dirty="0" err="1" smtClean="0"/>
              <a:t>Git</a:t>
            </a:r>
            <a:r>
              <a:rPr lang="en-US" sz="1200" b="0" dirty="0" smtClean="0"/>
              <a:t> repository, use: </a:t>
            </a:r>
            <a:r>
              <a:rPr lang="en-US" sz="1200" b="0" dirty="0" err="1" smtClean="0"/>
              <a:t>git</a:t>
            </a:r>
            <a:r>
              <a:rPr lang="en-US" sz="1200" b="0" dirty="0" smtClean="0"/>
              <a:t> clone ssh://XVM683@zch49git01:29418/REPOSITORY_NAME.git Connection to 10.193.226.173 </a:t>
            </a:r>
            <a:r>
              <a:rPr lang="en-US" sz="1200" b="0" dirty="0" smtClean="0"/>
              <a:t>closed</a:t>
            </a:r>
          </a:p>
          <a:p>
            <a:r>
              <a:rPr lang="en-US" sz="2000" dirty="0" smtClean="0"/>
              <a:t>4</a:t>
            </a:r>
            <a:r>
              <a:rPr lang="en-US" sz="2000" dirty="0" smtClean="0"/>
              <a:t>: Setting for personal info and push hook...(all of the developer have to do it, otherwise, </a:t>
            </a:r>
            <a:r>
              <a:rPr lang="en-US" sz="2000" dirty="0" err="1" smtClean="0"/>
              <a:t>git</a:t>
            </a:r>
            <a:r>
              <a:rPr lang="en-US" sz="2000" dirty="0" smtClean="0"/>
              <a:t> server will reject your check-in):</a:t>
            </a:r>
          </a:p>
          <a:p>
            <a:r>
              <a:rPr lang="en-US" sz="1800" b="0" dirty="0" smtClean="0"/>
              <a:t>	</a:t>
            </a:r>
            <a:r>
              <a:rPr lang="en-US" sz="1800" b="0" dirty="0" err="1" smtClean="0"/>
              <a:t>git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config</a:t>
            </a:r>
            <a:r>
              <a:rPr lang="en-US" sz="1800" b="0" dirty="0" smtClean="0"/>
              <a:t> --global user.name "Your Name" </a:t>
            </a:r>
            <a:endParaRPr lang="en-US" sz="1800" b="0" dirty="0" smtClean="0"/>
          </a:p>
          <a:p>
            <a:r>
              <a:rPr lang="en-US" sz="1800" b="0" dirty="0" smtClean="0"/>
              <a:t>	</a:t>
            </a:r>
            <a:r>
              <a:rPr lang="en-US" sz="1800" b="0" dirty="0" err="1" smtClean="0"/>
              <a:t>git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config</a:t>
            </a:r>
            <a:r>
              <a:rPr lang="en-US" sz="1800" b="0" dirty="0" smtClean="0"/>
              <a:t> --global </a:t>
            </a:r>
            <a:r>
              <a:rPr lang="en-US" sz="1800" b="0" dirty="0" err="1" smtClean="0"/>
              <a:t>user.email</a:t>
            </a:r>
            <a:r>
              <a:rPr lang="en-US" sz="1800" b="0" dirty="0" smtClean="0"/>
              <a:t> "</a:t>
            </a:r>
            <a:r>
              <a:rPr lang="en-US" sz="1800" b="0" dirty="0" smtClean="0"/>
              <a:t>your_email@motorolasolutions.com</a:t>
            </a:r>
            <a:r>
              <a:rPr lang="en-US" sz="1800" b="0" dirty="0" smtClean="0"/>
              <a:t>" </a:t>
            </a:r>
            <a:endParaRPr lang="en-US" sz="1800" b="0" dirty="0" smtClean="0"/>
          </a:p>
          <a:p>
            <a:r>
              <a:rPr lang="en-US" sz="2000" dirty="0" smtClean="0"/>
              <a:t>keep </a:t>
            </a:r>
            <a:r>
              <a:rPr lang="en-US" sz="2000" dirty="0" smtClean="0"/>
              <a:t>"</a:t>
            </a:r>
            <a:r>
              <a:rPr lang="en-US" sz="2000" dirty="0" smtClean="0"/>
              <a:t>your_email@motorolasolutions.com</a:t>
            </a:r>
            <a:r>
              <a:rPr lang="en-US" sz="2000" dirty="0" smtClean="0"/>
              <a:t>" as same as </a:t>
            </a:r>
            <a:r>
              <a:rPr lang="en-US" sz="2000" dirty="0" smtClean="0">
                <a:hlinkClick r:id="rId2" tooltip="mail address"/>
              </a:rPr>
              <a:t>https://zch49git01:8443/#/settings/</a:t>
            </a:r>
            <a:r>
              <a:rPr lang="en-US" sz="2000" dirty="0" smtClean="0"/>
              <a:t> </a:t>
            </a:r>
          </a:p>
          <a:p>
            <a:endParaRPr lang="en-US" sz="2000" b="0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	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</a:p>
          <a:p>
            <a:r>
              <a:rPr lang="en-US" dirty="0" smtClean="0"/>
              <a:t># it’ll impact current repo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–global</a:t>
            </a:r>
          </a:p>
          <a:p>
            <a:r>
              <a:rPr lang="en-US" dirty="0" smtClean="0"/>
              <a:t>#it’ll impact the current user configuration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–system</a:t>
            </a:r>
          </a:p>
          <a:p>
            <a:r>
              <a:rPr lang="en-US" dirty="0" smtClean="0"/>
              <a:t>#it’ll impact the current system configuration. 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Clone the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from </a:t>
            </a:r>
            <a:r>
              <a:rPr lang="en-US" dirty="0" err="1" smtClean="0"/>
              <a:t>Gerrit</a:t>
            </a:r>
            <a:r>
              <a:rPr lang="en-US" dirty="0" smtClean="0"/>
              <a:t> server:</a:t>
            </a:r>
          </a:p>
          <a:p>
            <a:r>
              <a:rPr lang="en-US" b="0" dirty="0" smtClean="0"/>
              <a:t>  </a:t>
            </a:r>
            <a:r>
              <a:rPr lang="en-US" b="0" dirty="0" err="1" smtClean="0"/>
              <a:t>git</a:t>
            </a:r>
            <a:r>
              <a:rPr lang="en-US" b="0" dirty="0" smtClean="0"/>
              <a:t> </a:t>
            </a:r>
            <a:r>
              <a:rPr lang="en-US" b="0" dirty="0" smtClean="0"/>
              <a:t>clone ssh://</a:t>
            </a:r>
            <a:r>
              <a:rPr lang="en-US" b="0" dirty="0" smtClean="0"/>
              <a:t>XVM683@zch49git01:29418/pcr_kernel  </a:t>
            </a:r>
            <a:endParaRPr lang="en-US" b="0" dirty="0" smtClean="0"/>
          </a:p>
          <a:p>
            <a:r>
              <a:rPr lang="en-US" dirty="0" smtClean="0"/>
              <a:t>Clone between developers:</a:t>
            </a:r>
            <a:endParaRPr lang="en-US" sz="2000" b="0" dirty="0" smtClean="0"/>
          </a:p>
          <a:p>
            <a:r>
              <a:rPr lang="en-US" sz="2000" b="0" dirty="0" smtClean="0"/>
              <a:t> </a:t>
            </a:r>
            <a:r>
              <a:rPr lang="en-US" sz="2000" b="0" dirty="0" smtClean="0"/>
              <a:t>  </a:t>
            </a:r>
            <a:r>
              <a:rPr lang="en-US" sz="2000" b="0" dirty="0" err="1" smtClean="0"/>
              <a:t>git</a:t>
            </a:r>
            <a:r>
              <a:rPr lang="en-US" sz="2000" b="0" dirty="0" smtClean="0"/>
              <a:t> </a:t>
            </a:r>
            <a:r>
              <a:rPr lang="en-US" sz="2000" b="0" dirty="0" smtClean="0"/>
              <a:t>clone /net/zch49view02/viewstore1/amb4116/</a:t>
            </a:r>
            <a:r>
              <a:rPr lang="en-US" sz="2000" b="0" dirty="0" err="1" smtClean="0"/>
              <a:t>git</a:t>
            </a:r>
            <a:r>
              <a:rPr lang="en-US" sz="2000" b="0" dirty="0" smtClean="0"/>
              <a:t>/</a:t>
            </a:r>
            <a:r>
              <a:rPr lang="en-US" sz="2000" b="0" dirty="0" err="1" smtClean="0"/>
              <a:t>pcr_kernel</a:t>
            </a:r>
            <a:endParaRPr lang="en-US" b="0" dirty="0" smtClean="0"/>
          </a:p>
          <a:p>
            <a:r>
              <a:rPr lang="en-US" dirty="0" smtClean="0"/>
              <a:t>Clone for another task:</a:t>
            </a:r>
          </a:p>
          <a:p>
            <a:r>
              <a:rPr lang="en-US" sz="1800" b="0" dirty="0" smtClean="0"/>
              <a:t>    </a:t>
            </a:r>
            <a:r>
              <a:rPr lang="en-US" sz="1800" b="0" dirty="0" err="1" smtClean="0"/>
              <a:t>mkdir</a:t>
            </a:r>
            <a:r>
              <a:rPr lang="en-US" sz="1800" b="0" dirty="0" smtClean="0"/>
              <a:t> ccmpd123456789</a:t>
            </a:r>
            <a:endParaRPr lang="en-US" sz="1800" b="0" dirty="0" smtClean="0"/>
          </a:p>
          <a:p>
            <a:r>
              <a:rPr lang="en-US" sz="1800" b="0" dirty="0" smtClean="0"/>
              <a:t>    </a:t>
            </a:r>
            <a:r>
              <a:rPr lang="en-US" sz="1800" b="0" dirty="0" err="1" smtClean="0"/>
              <a:t>cd</a:t>
            </a:r>
            <a:r>
              <a:rPr lang="en-US" sz="1800" b="0" dirty="0" smtClean="0"/>
              <a:t> ccmpd123456789</a:t>
            </a:r>
          </a:p>
          <a:p>
            <a:r>
              <a:rPr lang="en-US" sz="1800" b="0" dirty="0" smtClean="0"/>
              <a:t>	 </a:t>
            </a:r>
            <a:r>
              <a:rPr lang="en-US" sz="1800" b="0" dirty="0" err="1" smtClean="0"/>
              <a:t>git</a:t>
            </a:r>
            <a:r>
              <a:rPr lang="en-US" sz="1800" b="0" dirty="0" smtClean="0"/>
              <a:t> </a:t>
            </a:r>
            <a:r>
              <a:rPr lang="en-US" sz="1800" b="0" dirty="0" smtClean="0"/>
              <a:t>clone /net/zch49view02/viewstore1/amb4116/</a:t>
            </a:r>
            <a:r>
              <a:rPr lang="en-US" sz="1800" b="0" dirty="0" err="1" smtClean="0"/>
              <a:t>git</a:t>
            </a:r>
            <a:r>
              <a:rPr lang="en-US" sz="1800" b="0" dirty="0" smtClean="0"/>
              <a:t>/</a:t>
            </a:r>
            <a:r>
              <a:rPr lang="en-US" sz="1800" b="0" dirty="0" err="1" smtClean="0"/>
              <a:t>pcr_kernel</a:t>
            </a:r>
            <a:endParaRPr lang="en-US" sz="1800" b="0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Checkout/</a:t>
            </a:r>
            <a:r>
              <a:rPr lang="en-US" dirty="0" err="1" smtClean="0"/>
              <a:t>Checkin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Checkout:  </a:t>
            </a:r>
          </a:p>
          <a:p>
            <a:r>
              <a:rPr lang="en-US" dirty="0" smtClean="0"/>
              <a:t>	</a:t>
            </a:r>
            <a:r>
              <a:rPr lang="en-US" dirty="0" smtClean="0"/>
              <a:t>		Switch the branch, tag, version.</a:t>
            </a:r>
          </a:p>
          <a:p>
            <a:r>
              <a:rPr lang="en-US" dirty="0" smtClean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Git</a:t>
            </a:r>
            <a:r>
              <a:rPr lang="en-US" dirty="0" smtClean="0"/>
              <a:t> clone/pull/fetch will be used to checkout  file from remote repo</a:t>
            </a:r>
            <a:endParaRPr lang="en-US" dirty="0" smtClean="0"/>
          </a:p>
          <a:p>
            <a:r>
              <a:rPr lang="en-US" dirty="0" smtClean="0"/>
              <a:t>Check-in: </a:t>
            </a:r>
          </a:p>
          <a:p>
            <a:r>
              <a:rPr lang="en-US" dirty="0" smtClean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r>
              <a:rPr lang="en-US" dirty="0" smtClean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git</a:t>
            </a:r>
            <a:r>
              <a:rPr lang="en-US" dirty="0" smtClean="0"/>
              <a:t> commit –m ”your comments”</a:t>
            </a:r>
          </a:p>
          <a:p>
            <a:r>
              <a:rPr lang="en-US" dirty="0" smtClean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git</a:t>
            </a:r>
            <a:r>
              <a:rPr lang="en-US" dirty="0" smtClean="0"/>
              <a:t> push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Mkbranch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branch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branch xvm683_ccmpd123456</a:t>
            </a:r>
          </a:p>
          <a:p>
            <a:r>
              <a:rPr lang="en-US" dirty="0" smtClean="0"/>
              <a:t> </a:t>
            </a:r>
            <a:r>
              <a:rPr lang="en-US" dirty="0" smtClean="0"/>
              <a:t>switch to new branch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checkout xvm683_ccmpd123456</a:t>
            </a:r>
          </a:p>
          <a:p>
            <a:r>
              <a:rPr lang="en-US" dirty="0" smtClean="0"/>
              <a:t>Remove the branch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git</a:t>
            </a:r>
            <a:r>
              <a:rPr lang="en-US" dirty="0" smtClean="0"/>
              <a:t> branch –D xvm683_ccmpd123456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at home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at home? Without network?</a:t>
            </a:r>
          </a:p>
          <a:p>
            <a:r>
              <a:rPr lang="en-US" b="0" dirty="0" smtClean="0">
                <a:hlinkClick r:id="rId2" action="ppaction://hlinkfile"/>
              </a:rPr>
              <a:t>\\zch49scm02\DeployArea\GIT\ </a:t>
            </a:r>
            <a:r>
              <a:rPr lang="en-US" b="0" dirty="0" smtClean="0">
                <a:hlinkClick r:id="rId2" action="ppaction://hlinkfile"/>
              </a:rPr>
              <a:t>Git-1.9.2-preview20140411.exe  </a:t>
            </a:r>
            <a:endParaRPr lang="en-US" b="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857500"/>
            <a:ext cx="66389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Continue Integration with GIT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8862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Wingdings" pitchFamily="2" charset="2"/>
              <a:buChar char="v"/>
            </a:pPr>
            <a:r>
              <a:rPr lang="en-US" sz="2800" dirty="0" err="1" smtClean="0"/>
              <a:t>GIT+Gerrit+Jenkins</a:t>
            </a:r>
            <a:endParaRPr lang="en-US" sz="2800" dirty="0" smtClean="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GIT+Gerrit+Jenkins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 can be integration with Jenkins directly. Any changes in Central repo will be monitor and trigger the new Continue integration.</a:t>
            </a:r>
          </a:p>
          <a:p>
            <a:endParaRPr lang="en-US" dirty="0" smtClean="0"/>
          </a:p>
          <a:p>
            <a:r>
              <a:rPr lang="en-US" dirty="0" smtClean="0"/>
              <a:t>Continue integration results will be the reference in </a:t>
            </a:r>
            <a:r>
              <a:rPr lang="en-US" dirty="0" err="1" smtClean="0"/>
              <a:t>Gerrit</a:t>
            </a:r>
            <a:r>
              <a:rPr lang="en-US" dirty="0" smtClean="0"/>
              <a:t> code review workflow.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CI workflow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85750" y="1476375"/>
          <a:ext cx="8518525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Introduction in SCM Area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88620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Benefit with GIT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CDC with GIT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MSI with GIT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err="1" smtClean="0"/>
              <a:t>ClearCase</a:t>
            </a:r>
            <a:r>
              <a:rPr lang="en-US" sz="2800" dirty="0" smtClean="0"/>
              <a:t> VS GIT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Gerrit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100" y="1629569"/>
            <a:ext cx="850582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interface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76375"/>
            <a:ext cx="76961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to 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 bwMode="auto">
          <a:xfrm>
            <a:off x="285750" y="1476375"/>
            <a:ext cx="8518525" cy="3942993"/>
          </a:xfrm>
          <a:prstGeom prst="irregularSeal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ＭＳ Ｐゴシック" charset="-128"/>
              </a:rPr>
              <a:t>Are you ready to GIT ?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charset="0"/>
                <a:ea typeface="ＭＳ Ｐゴシック" charset="-128"/>
              </a:rPr>
              <a:t>Do you want?</a:t>
            </a:r>
            <a:endParaRPr kumimoji="0" lang="en-US" sz="3600" b="1" i="0" u="none" strike="noStrike" normalizeH="0" baseline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to 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</a:t>
            </a:r>
            <a:r>
              <a:rPr lang="en-US" dirty="0" smtClean="0"/>
              <a:t>: basic Linux knowledge </a:t>
            </a:r>
          </a:p>
          <a:p>
            <a:r>
              <a:rPr lang="en-US" dirty="0" smtClean="0"/>
              <a:t>1: </a:t>
            </a:r>
            <a:r>
              <a:rPr lang="en-US" dirty="0" err="1" smtClean="0"/>
              <a:t>Git</a:t>
            </a:r>
            <a:r>
              <a:rPr lang="en-US" dirty="0" smtClean="0"/>
              <a:t> knowledge and competence build up</a:t>
            </a:r>
          </a:p>
          <a:p>
            <a:r>
              <a:rPr lang="en-US" dirty="0" smtClean="0"/>
              <a:t>2: Combine current process with GIT/</a:t>
            </a:r>
            <a:r>
              <a:rPr lang="en-US" dirty="0" err="1" smtClean="0"/>
              <a:t>Gerrit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3: </a:t>
            </a:r>
            <a:r>
              <a:rPr lang="en-US" dirty="0" err="1" smtClean="0"/>
              <a:t>ClearCase</a:t>
            </a:r>
            <a:r>
              <a:rPr lang="en-US" dirty="0" smtClean="0"/>
              <a:t> history handling? Or sync between VOB and GIT</a:t>
            </a:r>
          </a:p>
          <a:p>
            <a:r>
              <a:rPr lang="en-US" dirty="0" smtClean="0"/>
              <a:t>4:Ownership of project;</a:t>
            </a:r>
          </a:p>
          <a:p>
            <a:r>
              <a:rPr lang="en-US" dirty="0" smtClean="0"/>
              <a:t>5: The migration step will be published in </a:t>
            </a:r>
            <a:r>
              <a:rPr lang="en-US" dirty="0" smtClean="0">
                <a:hlinkClick r:id="rId2"/>
              </a:rPr>
              <a:t>GIT </a:t>
            </a:r>
            <a:r>
              <a:rPr lang="en-US" dirty="0" err="1" smtClean="0">
                <a:hlinkClick r:id="rId2"/>
              </a:rPr>
              <a:t>ebook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 in CDC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						</a:t>
            </a:r>
            <a:r>
              <a:rPr lang="en-US" dirty="0" smtClean="0">
                <a:hlinkClick r:id="rId2"/>
              </a:rPr>
              <a:t>GIT </a:t>
            </a:r>
            <a:r>
              <a:rPr lang="en-US" dirty="0" err="1" smtClean="0">
                <a:hlinkClick r:id="rId2"/>
              </a:rPr>
              <a:t>Ebook</a:t>
            </a:r>
            <a:endParaRPr lang="en-US" dirty="0"/>
          </a:p>
        </p:txBody>
      </p:sp>
      <p:pic>
        <p:nvPicPr>
          <p:cNvPr id="5122" name="Picture 2" descr="D:\00_Work\00_Projects\93_Git\99_out_put\MSI\git_files\git-in-enterprise-co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4419600" cy="4648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171575"/>
            <a:ext cx="8518525" cy="5153025"/>
          </a:xfrm>
        </p:spPr>
        <p:txBody>
          <a:bodyPr/>
          <a:lstStyle/>
          <a:p>
            <a:r>
              <a:rPr lang="en-US" dirty="0" smtClean="0"/>
              <a:t>Official GIT document 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-</a:t>
            </a:r>
            <a:r>
              <a:rPr lang="en-US" dirty="0" err="1" smtClean="0"/>
              <a:t>scm</a:t>
            </a:r>
            <a:r>
              <a:rPr lang="en-US" dirty="0" smtClean="0"/>
              <a:t>-book:</a:t>
            </a:r>
          </a:p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git-scm.com/book/en/Getting-Started</a:t>
            </a:r>
            <a:r>
              <a:rPr lang="en-US" dirty="0" smtClean="0"/>
              <a:t> </a:t>
            </a:r>
          </a:p>
          <a:p>
            <a:r>
              <a:rPr lang="en-US" b="0" i="1" dirty="0" smtClean="0"/>
              <a:t>(</a:t>
            </a:r>
            <a:r>
              <a:rPr lang="en-US" b="0" i="1" dirty="0" err="1" smtClean="0"/>
              <a:t>Chinese:http</a:t>
            </a:r>
            <a:r>
              <a:rPr lang="en-US" b="0" i="1" dirty="0" smtClean="0"/>
              <a:t>://</a:t>
            </a:r>
            <a:r>
              <a:rPr lang="en-US" b="0" i="1" dirty="0" err="1" smtClean="0"/>
              <a:t>git-scm.com</a:t>
            </a:r>
            <a:r>
              <a:rPr lang="en-US" b="0" i="1" dirty="0" smtClean="0"/>
              <a:t>/book/</a:t>
            </a:r>
            <a:r>
              <a:rPr lang="en-US" b="0" i="1" dirty="0" err="1" smtClean="0"/>
              <a:t>zh</a:t>
            </a:r>
            <a:r>
              <a:rPr lang="en-US" b="0" i="1" dirty="0" smtClean="0"/>
              <a:t>)</a:t>
            </a:r>
            <a:endParaRPr lang="en-US" b="0" i="1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git-scm-manul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git-scm.com/docs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-online training (step by step)</a:t>
            </a:r>
          </a:p>
          <a:p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gitimmersion.com/lab_01.html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MSI GIT group:</a:t>
            </a:r>
          </a:p>
          <a:p>
            <a:r>
              <a:rPr lang="en-US" dirty="0" smtClean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converge.motorolasolutions.com/groups/git-scm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CDG GIT </a:t>
            </a:r>
            <a:r>
              <a:rPr lang="en-US" dirty="0" err="1" smtClean="0"/>
              <a:t>ebook</a:t>
            </a:r>
            <a:r>
              <a:rPr lang="en-US" dirty="0" smtClean="0"/>
              <a:t>:</a:t>
            </a:r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 smtClean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zch49view01.ap.mot-solutions.com/SCM/git.html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3" y="114300"/>
            <a:ext cx="7239000" cy="952500"/>
          </a:xfrm>
        </p:spPr>
        <p:txBody>
          <a:bodyPr/>
          <a:lstStyle/>
          <a:p>
            <a:r>
              <a:rPr lang="en-US" sz="4000" dirty="0" smtClean="0"/>
              <a:t>What developers love about GIT? </a:t>
            </a:r>
            <a:endParaRPr lang="en-US" sz="4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2981"/>
            <a:ext cx="48958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14325" y="323102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65% of ‘</a:t>
            </a:r>
            <a:r>
              <a:rPr lang="en-US" sz="1800" dirty="0" err="1" smtClean="0"/>
              <a:t>Git</a:t>
            </a:r>
            <a:r>
              <a:rPr lang="en-US" sz="1800" dirty="0" smtClean="0"/>
              <a:t> using’ organizations like ‘powerful branching &amp; merging’ (and 57% like this the most) </a:t>
            </a:r>
          </a:p>
          <a:p>
            <a:r>
              <a:rPr lang="en-US" sz="1800" dirty="0" smtClean="0"/>
              <a:t>•57% of ‘</a:t>
            </a:r>
            <a:r>
              <a:rPr lang="en-US" sz="1800" dirty="0" err="1" smtClean="0"/>
              <a:t>Git</a:t>
            </a:r>
            <a:r>
              <a:rPr lang="en-US" sz="1800" dirty="0" smtClean="0"/>
              <a:t> using’ organizations like ‘network performance’ (and 22% like this the most) </a:t>
            </a:r>
          </a:p>
          <a:p>
            <a:r>
              <a:rPr lang="en-US" sz="1800" dirty="0" smtClean="0"/>
              <a:t>•32% of ‘</a:t>
            </a:r>
            <a:r>
              <a:rPr lang="en-US" sz="1800" dirty="0" err="1" smtClean="0"/>
              <a:t>Git</a:t>
            </a:r>
            <a:r>
              <a:rPr lang="en-US" sz="1800" dirty="0" smtClean="0"/>
              <a:t> using’ organizations like ‘</a:t>
            </a:r>
            <a:r>
              <a:rPr lang="en-US" sz="1800" dirty="0" err="1" smtClean="0"/>
              <a:t>Git’s</a:t>
            </a:r>
            <a:r>
              <a:rPr lang="en-US" sz="1800" dirty="0" smtClean="0"/>
              <a:t> popularity’ (and 10% like this the most)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0886" y="2305050"/>
            <a:ext cx="398311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Doc from CDC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http://zch49view01.ap.mot-solutions.com/SCM/git.html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38242" name="Picture 2" descr="D:\00_Work\00_Projects\93_Git\99_out_put\MSI\git_files\git-guideline-ar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667000"/>
            <a:ext cx="5943600" cy="2209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295274"/>
            <a:ext cx="7219950" cy="257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rgbClr val="000000"/>
                </a:solidFill>
              </a:rPr>
              <a:t>2014 GIT 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304800" y="1066800"/>
            <a:ext cx="4038600" cy="304800"/>
          </a:xfrm>
          <a:prstGeom prst="rect">
            <a:avLst/>
          </a:prstGeom>
          <a:solidFill>
            <a:srgbClr val="CBD3E8"/>
          </a:solidFill>
          <a:ln w="9525" algn="ctr">
            <a:solidFill>
              <a:srgbClr val="CBD3E8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tabLst>
                <a:tab pos="3657600" algn="l"/>
              </a:tabLst>
            </a:pPr>
            <a:r>
              <a:rPr lang="en-US" sz="1300" b="1" dirty="0" smtClean="0">
                <a:solidFill>
                  <a:srgbClr val="0063BE"/>
                </a:solidFill>
                <a:latin typeface="Arial Narrow" pitchFamily="34" charset="0"/>
                <a:ea typeface="ＭＳ Ｐゴシック" pitchFamily="34" charset="-128"/>
              </a:rPr>
              <a:t>Project Summary Information</a:t>
            </a:r>
            <a:endParaRPr lang="en-US" sz="1300" b="1" dirty="0">
              <a:solidFill>
                <a:srgbClr val="0063BE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304800" y="3276600"/>
            <a:ext cx="4038600" cy="304800"/>
          </a:xfrm>
          <a:prstGeom prst="rect">
            <a:avLst/>
          </a:prstGeom>
          <a:solidFill>
            <a:srgbClr val="CBD3E8"/>
          </a:solidFill>
          <a:ln w="9525" algn="ctr">
            <a:solidFill>
              <a:srgbClr val="CBD3E8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300" b="1" dirty="0">
                <a:solidFill>
                  <a:srgbClr val="0063BE"/>
                </a:solidFill>
                <a:latin typeface="Arial Narrow" pitchFamily="34" charset="0"/>
                <a:ea typeface="ＭＳ Ｐゴシック" pitchFamily="34" charset="-128"/>
              </a:rPr>
              <a:t>Major Decisions / </a:t>
            </a:r>
            <a:r>
              <a:rPr lang="en-US" sz="1300" b="1" dirty="0" smtClean="0">
                <a:solidFill>
                  <a:srgbClr val="0063BE"/>
                </a:solidFill>
                <a:latin typeface="Arial Narrow" pitchFamily="34" charset="0"/>
                <a:ea typeface="ＭＳ Ｐゴシック" pitchFamily="34" charset="-128"/>
              </a:rPr>
              <a:t>Status </a:t>
            </a:r>
            <a:r>
              <a:rPr lang="en-US" sz="1300" b="1" dirty="0">
                <a:solidFill>
                  <a:srgbClr val="0063BE"/>
                </a:solidFill>
                <a:latin typeface="Arial Narrow" pitchFamily="34" charset="0"/>
                <a:ea typeface="ＭＳ Ｐゴシック" pitchFamily="34" charset="-128"/>
              </a:rPr>
              <a:t>/ Milestones Completed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304800" y="5105400"/>
            <a:ext cx="4038600" cy="304800"/>
          </a:xfrm>
          <a:prstGeom prst="rect">
            <a:avLst/>
          </a:prstGeom>
          <a:solidFill>
            <a:srgbClr val="CBD3E8"/>
          </a:solidFill>
          <a:ln w="9525" algn="ctr">
            <a:solidFill>
              <a:srgbClr val="CBD3E8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300" b="1" dirty="0">
                <a:solidFill>
                  <a:srgbClr val="0063BE"/>
                </a:solidFill>
                <a:latin typeface="Arial Narrow" pitchFamily="34" charset="0"/>
                <a:ea typeface="ＭＳ Ｐゴシック" pitchFamily="34" charset="-128"/>
              </a:rPr>
              <a:t>New Cross-Program/Project Linkages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4495800" y="2286000"/>
            <a:ext cx="3108325" cy="304800"/>
          </a:xfrm>
          <a:prstGeom prst="rect">
            <a:avLst/>
          </a:prstGeom>
          <a:solidFill>
            <a:srgbClr val="CBD3E8"/>
          </a:solidFill>
          <a:ln w="9525" algn="ctr">
            <a:solidFill>
              <a:srgbClr val="CBD3E8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300" b="1">
                <a:solidFill>
                  <a:srgbClr val="0063BE"/>
                </a:solidFill>
                <a:latin typeface="Arial Narrow" pitchFamily="34" charset="0"/>
                <a:ea typeface="ＭＳ Ｐゴシック" pitchFamily="34" charset="-128"/>
              </a:rPr>
              <a:t>Major Milestones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7635875" y="2286000"/>
            <a:ext cx="1187450" cy="304800"/>
          </a:xfrm>
          <a:prstGeom prst="rect">
            <a:avLst/>
          </a:prstGeom>
          <a:solidFill>
            <a:srgbClr val="CBD3E8"/>
          </a:solidFill>
          <a:ln w="9525" algn="ctr">
            <a:solidFill>
              <a:srgbClr val="CBD3E8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300" b="1">
                <a:solidFill>
                  <a:srgbClr val="0063BE"/>
                </a:solidFill>
                <a:latin typeface="Arial Narrow" pitchFamily="34" charset="0"/>
                <a:ea typeface="ＭＳ Ｐゴシック" pitchFamily="34" charset="-128"/>
              </a:rPr>
              <a:t>Status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1371601"/>
            <a:ext cx="4038600" cy="1981199"/>
          </a:xfrm>
          <a:prstGeom prst="rect">
            <a:avLst/>
          </a:prstGeom>
          <a:solidFill>
            <a:srgbClr val="E7EAF4"/>
          </a:solidFill>
          <a:ln>
            <a:solidFill>
              <a:srgbClr val="CBD3E8"/>
            </a:solidFill>
          </a:ln>
        </p:spPr>
        <p:txBody>
          <a:bodyPr/>
          <a:lstStyle/>
          <a:p>
            <a:pPr fontAlgn="auto">
              <a:spcAft>
                <a:spcPts val="0"/>
              </a:spcAft>
              <a:tabLst>
                <a:tab pos="1527175" algn="l"/>
              </a:tabLst>
              <a:defRPr/>
            </a:pPr>
            <a:r>
              <a:rPr lang="en-GB" sz="1050" b="1" dirty="0">
                <a:solidFill>
                  <a:srgbClr val="7F7F7F"/>
                </a:solidFill>
                <a:latin typeface="Arial Narrow" pitchFamily="34" charset="0"/>
                <a:cs typeface="+mn-cs"/>
              </a:rPr>
              <a:t>REASON: </a:t>
            </a:r>
          </a:p>
          <a:p>
            <a:pPr marL="111125" indent="-111125" fontAlgn="auto">
              <a:spcAft>
                <a:spcPts val="0"/>
              </a:spcAft>
              <a:buFont typeface="Arial" pitchFamily="34" charset="0"/>
              <a:buChar char="•"/>
              <a:tabLst>
                <a:tab pos="1527175" algn="l"/>
              </a:tabLst>
              <a:defRPr/>
            </a:pPr>
            <a:r>
              <a:rPr lang="en-US" sz="1050" b="1" dirty="0" smtClean="0">
                <a:solidFill>
                  <a:srgbClr val="000000"/>
                </a:solidFill>
                <a:latin typeface="Arial Narrow" pitchFamily="34" charset="0"/>
                <a:cs typeface="+mn-cs"/>
              </a:rPr>
              <a:t>Become the GIT expert in CE SCM level. </a:t>
            </a:r>
          </a:p>
          <a:p>
            <a:pPr marL="111125" indent="-111125" fontAlgn="auto">
              <a:spcAft>
                <a:spcPts val="0"/>
              </a:spcAft>
              <a:tabLst>
                <a:tab pos="1527175" algn="l"/>
              </a:tabLst>
              <a:defRPr/>
            </a:pPr>
            <a:r>
              <a:rPr lang="en-GB" sz="1050" b="1" dirty="0" smtClean="0">
                <a:solidFill>
                  <a:srgbClr val="7F7F7F"/>
                </a:solidFill>
                <a:latin typeface="Arial Narrow" pitchFamily="34" charset="0"/>
                <a:cs typeface="+mn-cs"/>
              </a:rPr>
              <a:t>ACTION</a:t>
            </a:r>
            <a:r>
              <a:rPr lang="en-GB" sz="1050" b="1" dirty="0">
                <a:solidFill>
                  <a:srgbClr val="7F7F7F"/>
                </a:solidFill>
                <a:latin typeface="Arial Narrow" pitchFamily="34" charset="0"/>
                <a:cs typeface="+mn-cs"/>
              </a:rPr>
              <a:t>:</a:t>
            </a:r>
          </a:p>
          <a:p>
            <a:pPr marL="111125" indent="-111125" fontAlgn="auto">
              <a:spcAft>
                <a:spcPts val="0"/>
              </a:spcAft>
              <a:buFont typeface="Arial" pitchFamily="34" charset="0"/>
              <a:buChar char="•"/>
              <a:tabLst>
                <a:tab pos="1527175" algn="l"/>
              </a:tabLst>
              <a:defRPr/>
            </a:pPr>
            <a:r>
              <a:rPr lang="en-GB" sz="1050" b="1" dirty="0" smtClean="0">
                <a:solidFill>
                  <a:srgbClr val="000000"/>
                </a:solidFill>
                <a:latin typeface="Arial Narrow" pitchFamily="34" charset="0"/>
                <a:cs typeface="+mn-cs"/>
              </a:rPr>
              <a:t>Build up GIT knowledge.</a:t>
            </a:r>
          </a:p>
          <a:p>
            <a:pPr marL="111125" indent="-111125" fontAlgn="auto">
              <a:spcAft>
                <a:spcPts val="0"/>
              </a:spcAft>
              <a:buFont typeface="Arial" pitchFamily="34" charset="0"/>
              <a:buChar char="•"/>
              <a:tabLst>
                <a:tab pos="1527175" algn="l"/>
              </a:tabLst>
              <a:defRPr/>
            </a:pPr>
            <a:r>
              <a:rPr lang="en-US" sz="1050" b="1" dirty="0" smtClean="0">
                <a:solidFill>
                  <a:srgbClr val="000000"/>
                </a:solidFill>
                <a:latin typeface="Arial Narrow" pitchFamily="34" charset="0"/>
              </a:rPr>
              <a:t>Based on usages of </a:t>
            </a:r>
            <a:r>
              <a:rPr lang="en-US" sz="1050" b="1" dirty="0" err="1" smtClean="0">
                <a:solidFill>
                  <a:srgbClr val="000000"/>
                </a:solidFill>
                <a:latin typeface="Arial Narrow" pitchFamily="34" charset="0"/>
              </a:rPr>
              <a:t>ClearCase</a:t>
            </a:r>
            <a:r>
              <a:rPr lang="en-US" sz="1050" b="1" dirty="0" smtClean="0">
                <a:solidFill>
                  <a:srgbClr val="000000"/>
                </a:solidFill>
                <a:latin typeface="Arial Narrow" pitchFamily="34" charset="0"/>
              </a:rPr>
              <a:t> to find the corresponding solutions on GIT</a:t>
            </a:r>
          </a:p>
          <a:p>
            <a:pPr marL="111125" indent="-111125" fontAlgn="auto">
              <a:spcAft>
                <a:spcPts val="0"/>
              </a:spcAft>
              <a:buFont typeface="Arial" pitchFamily="34" charset="0"/>
              <a:buChar char="•"/>
              <a:tabLst>
                <a:tab pos="1527175" algn="l"/>
              </a:tabLst>
              <a:defRPr/>
            </a:pPr>
            <a:r>
              <a:rPr lang="en-GB" sz="1050" b="1" dirty="0" smtClean="0">
                <a:solidFill>
                  <a:srgbClr val="000000"/>
                </a:solidFill>
                <a:latin typeface="Arial Narrow" pitchFamily="34" charset="0"/>
              </a:rPr>
              <a:t>Actively participate in MSI GIT progress.</a:t>
            </a:r>
            <a:endParaRPr lang="en-GB" sz="1050" b="1" dirty="0" smtClean="0">
              <a:solidFill>
                <a:srgbClr val="000000"/>
              </a:solidFill>
              <a:latin typeface="Arial Narrow" pitchFamily="34" charset="0"/>
              <a:cs typeface="+mn-cs"/>
            </a:endParaRPr>
          </a:p>
          <a:p>
            <a:pPr marL="111125" indent="-111125" fontAlgn="auto">
              <a:spcAft>
                <a:spcPts val="0"/>
              </a:spcAft>
              <a:tabLst>
                <a:tab pos="1527175" algn="l"/>
              </a:tabLst>
              <a:defRPr/>
            </a:pPr>
            <a:r>
              <a:rPr lang="en-GB" sz="1050" b="1" dirty="0" smtClean="0">
                <a:solidFill>
                  <a:srgbClr val="7F7F7F"/>
                </a:solidFill>
                <a:latin typeface="Arial Narrow" pitchFamily="34" charset="0"/>
                <a:cs typeface="+mn-cs"/>
              </a:rPr>
              <a:t>RESULT</a:t>
            </a:r>
            <a:r>
              <a:rPr lang="en-GB" sz="1050" b="1" dirty="0">
                <a:solidFill>
                  <a:srgbClr val="7F7F7F"/>
                </a:solidFill>
                <a:latin typeface="Arial Narrow" pitchFamily="34" charset="0"/>
                <a:cs typeface="+mn-cs"/>
              </a:rPr>
              <a:t>:</a:t>
            </a:r>
          </a:p>
          <a:p>
            <a:pPr marL="111125" indent="-111125" fontAlgn="auto">
              <a:spcAft>
                <a:spcPts val="0"/>
              </a:spcAft>
              <a:buFont typeface="Arial" pitchFamily="34" charset="0"/>
              <a:buChar char="•"/>
              <a:tabLst>
                <a:tab pos="1527175" algn="l"/>
              </a:tabLst>
              <a:defRPr/>
            </a:pPr>
            <a:r>
              <a:rPr lang="en-GB" sz="1050" b="1" dirty="0" smtClean="0">
                <a:solidFill>
                  <a:srgbClr val="000000"/>
                </a:solidFill>
                <a:latin typeface="Arial Narrow" pitchFamily="34" charset="0"/>
                <a:cs typeface="+mn-cs"/>
              </a:rPr>
              <a:t>The complete operation mapping list</a:t>
            </a:r>
          </a:p>
          <a:p>
            <a:pPr marL="111125" indent="-111125" fontAlgn="auto">
              <a:spcAft>
                <a:spcPts val="0"/>
              </a:spcAft>
              <a:buFont typeface="Arial" pitchFamily="34" charset="0"/>
              <a:buChar char="•"/>
              <a:tabLst>
                <a:tab pos="1527175" algn="l"/>
              </a:tabLst>
              <a:defRPr/>
            </a:pPr>
            <a:r>
              <a:rPr lang="en-GB" sz="1050" b="1" dirty="0" smtClean="0">
                <a:solidFill>
                  <a:srgbClr val="000000"/>
                </a:solidFill>
                <a:latin typeface="Arial Narrow" pitchFamily="34" charset="0"/>
              </a:rPr>
              <a:t>Git Function/Performance/Security report </a:t>
            </a:r>
            <a:endParaRPr lang="en-GB" sz="1050" b="1" dirty="0" smtClean="0">
              <a:solidFill>
                <a:srgbClr val="000000"/>
              </a:solidFill>
              <a:latin typeface="Arial Narrow" pitchFamily="34" charset="0"/>
              <a:cs typeface="+mn-cs"/>
            </a:endParaRPr>
          </a:p>
          <a:p>
            <a:pPr marL="111125" indent="-111125" fontAlgn="auto">
              <a:spcAft>
                <a:spcPts val="0"/>
              </a:spcAft>
              <a:buFont typeface="Arial" pitchFamily="34" charset="0"/>
              <a:buChar char="•"/>
              <a:tabLst>
                <a:tab pos="1527175" algn="l"/>
              </a:tabLst>
              <a:defRPr/>
            </a:pPr>
            <a:r>
              <a:rPr lang="en-GB" sz="1050" b="1" dirty="0" smtClean="0">
                <a:solidFill>
                  <a:srgbClr val="000000"/>
                </a:solidFill>
                <a:latin typeface="Arial Narrow" pitchFamily="34" charset="0"/>
                <a:cs typeface="+mn-cs"/>
              </a:rPr>
              <a:t>Migration effort and impact report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3581400"/>
            <a:ext cx="4038600" cy="1447800"/>
          </a:xfrm>
          <a:prstGeom prst="rect">
            <a:avLst/>
          </a:prstGeom>
          <a:solidFill>
            <a:srgbClr val="E7EAF4"/>
          </a:solidFill>
          <a:ln>
            <a:solidFill>
              <a:srgbClr val="CBD3E8"/>
            </a:solidFill>
          </a:ln>
        </p:spPr>
        <p:txBody>
          <a:bodyPr/>
          <a:lstStyle/>
          <a:p>
            <a:pPr marL="111125" indent="-111125" fontAlgn="auto">
              <a:spcAft>
                <a:spcPts val="0"/>
              </a:spcAft>
              <a:buFont typeface="Arial" pitchFamily="34" charset="0"/>
              <a:buChar char="•"/>
              <a:tabLst>
                <a:tab pos="1527175" algn="l"/>
              </a:tabLst>
              <a:defRPr/>
            </a:pPr>
            <a:r>
              <a:rPr lang="en-US" sz="105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GIT centralize repository workstation is ready @ 17th Feb 2014</a:t>
            </a:r>
          </a:p>
          <a:p>
            <a:pPr marL="111125" indent="-111125" fontAlgn="auto">
              <a:spcAft>
                <a:spcPts val="0"/>
              </a:spcAft>
              <a:buFont typeface="Arial" pitchFamily="34" charset="0"/>
              <a:buChar char="•"/>
              <a:tabLst>
                <a:tab pos="1527175" algn="l"/>
              </a:tabLst>
              <a:defRPr/>
            </a:pPr>
            <a:r>
              <a:rPr lang="en-US" sz="105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GIT version have been upgrade from V1.7 to V1.9 @17</a:t>
            </a:r>
            <a:r>
              <a:rPr lang="en-US" sz="1050" b="1" baseline="30000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th</a:t>
            </a:r>
            <a:r>
              <a:rPr lang="en-US" sz="105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Mar 2014</a:t>
            </a:r>
          </a:p>
          <a:p>
            <a:pPr marL="111125" indent="-111125" fontAlgn="auto">
              <a:spcAft>
                <a:spcPts val="0"/>
              </a:spcAft>
              <a:buFont typeface="Arial" pitchFamily="34" charset="0"/>
              <a:buChar char="•"/>
              <a:tabLst>
                <a:tab pos="1527175" algn="l"/>
              </a:tabLst>
              <a:defRPr/>
            </a:pPr>
            <a:r>
              <a:rPr lang="en-US" sz="105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GIT permission control have been setup on </a:t>
            </a:r>
            <a:r>
              <a:rPr lang="en-US" sz="1050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Gerrit</a:t>
            </a:r>
            <a:r>
              <a:rPr lang="en-US" sz="105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@21th Apr 2014</a:t>
            </a:r>
          </a:p>
          <a:p>
            <a:pPr marL="111125" indent="-111125" fontAlgn="auto">
              <a:spcAft>
                <a:spcPts val="0"/>
              </a:spcAft>
              <a:buFont typeface="Arial" pitchFamily="34" charset="0"/>
              <a:buChar char="•"/>
              <a:tabLst>
                <a:tab pos="1527175" algn="l"/>
              </a:tabLst>
              <a:defRPr/>
            </a:pPr>
            <a:r>
              <a:rPr lang="en-US" sz="105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GIT code review system are ready @13 May 2014 </a:t>
            </a:r>
          </a:p>
          <a:p>
            <a:pPr marL="111125" indent="-111125" fontAlgn="auto">
              <a:spcAft>
                <a:spcPts val="0"/>
              </a:spcAft>
              <a:buFont typeface="Arial" pitchFamily="34" charset="0"/>
              <a:buChar char="•"/>
              <a:tabLst>
                <a:tab pos="1527175" algn="l"/>
              </a:tabLst>
              <a:defRPr/>
            </a:pPr>
            <a:r>
              <a:rPr lang="en-US" sz="105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GITTK should be enough for version tree function @20 May 2014</a:t>
            </a:r>
          </a:p>
          <a:p>
            <a:pPr marL="111125" indent="-111125" fontAlgn="auto">
              <a:spcAft>
                <a:spcPts val="0"/>
              </a:spcAft>
              <a:buFont typeface="Arial" pitchFamily="34" charset="0"/>
              <a:buChar char="•"/>
              <a:tabLst>
                <a:tab pos="1527175" algn="l"/>
              </a:tabLst>
              <a:defRPr/>
            </a:pPr>
            <a:r>
              <a:rPr lang="en-US" sz="105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GIT develop and code review process  trial in SCM team @27 May 2014</a:t>
            </a:r>
          </a:p>
          <a:p>
            <a:pPr marL="111125" indent="-111125" fontAlgn="auto">
              <a:spcAft>
                <a:spcPts val="0"/>
              </a:spcAft>
              <a:buFont typeface="Arial" pitchFamily="34" charset="0"/>
              <a:buChar char="•"/>
              <a:tabLst>
                <a:tab pos="1527175" algn="l"/>
              </a:tabLst>
              <a:defRPr/>
            </a:pPr>
            <a:r>
              <a:rPr lang="en-US" sz="105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GIT can’t provide the fully dynamic view of </a:t>
            </a:r>
            <a:r>
              <a:rPr lang="en-US" sz="1050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C</a:t>
            </a:r>
            <a:r>
              <a:rPr lang="en-US" sz="1050" b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learcase</a:t>
            </a:r>
            <a:r>
              <a:rPr lang="en-US" sz="105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, but there is the workaround to get main feature of dynamic view with </a:t>
            </a:r>
            <a:r>
              <a:rPr lang="en-US" sz="1050" b="1" dirty="0" err="1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Git</a:t>
            </a:r>
            <a:r>
              <a:rPr lang="en-US" sz="1050" b="1" dirty="0" smtClean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 @27 June2014 </a:t>
            </a:r>
          </a:p>
          <a:p>
            <a:pPr marL="111125" indent="-111125" fontAlgn="auto">
              <a:spcAft>
                <a:spcPts val="0"/>
              </a:spcAft>
              <a:tabLst>
                <a:tab pos="1527175" algn="l"/>
              </a:tabLst>
              <a:defRPr/>
            </a:pPr>
            <a:endParaRPr lang="en-US" sz="1050" b="1" dirty="0" smtClean="0">
              <a:solidFill>
                <a:srgbClr val="000000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5410200"/>
            <a:ext cx="4038600" cy="457200"/>
          </a:xfrm>
          <a:prstGeom prst="rect">
            <a:avLst/>
          </a:prstGeom>
          <a:solidFill>
            <a:srgbClr val="E7EAF4"/>
          </a:solidFill>
          <a:ln>
            <a:solidFill>
              <a:srgbClr val="CBD3E8"/>
            </a:solidFill>
          </a:ln>
        </p:spPr>
        <p:txBody>
          <a:bodyPr/>
          <a:lstStyle/>
          <a:p>
            <a:pPr marL="111125" indent="-111125" fontAlgn="auto">
              <a:spcAft>
                <a:spcPts val="0"/>
              </a:spcAft>
              <a:buFont typeface="Arial" pitchFamily="34" charset="0"/>
              <a:buChar char="•"/>
              <a:tabLst>
                <a:tab pos="1527175" algn="l"/>
              </a:tabLst>
              <a:defRPr/>
            </a:pPr>
            <a:r>
              <a:rPr lang="en-GB" sz="1050" b="1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Description of any new dependencies and linkages with other projects</a:t>
            </a:r>
            <a:endParaRPr lang="en-GB" sz="1050" b="1" dirty="0">
              <a:solidFill>
                <a:schemeClr val="bg1">
                  <a:lumMod val="50000"/>
                </a:schemeClr>
              </a:solidFill>
              <a:latin typeface="Arial Narrow" pitchFamily="34" charset="0"/>
              <a:cs typeface="+mn-cs"/>
            </a:endParaRPr>
          </a:p>
        </p:txBody>
      </p:sp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4495800" y="990600"/>
            <a:ext cx="4343400" cy="1219200"/>
          </a:xfrm>
          <a:prstGeom prst="rect">
            <a:avLst/>
          </a:prstGeom>
          <a:solidFill>
            <a:srgbClr val="E7EAF4"/>
          </a:solidFill>
          <a:ln w="9525" algn="ctr">
            <a:solidFill>
              <a:srgbClr val="CBD3E8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600" b="1">
              <a:solidFill>
                <a:srgbClr val="0063BE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13" name="Oval 29"/>
          <p:cNvSpPr>
            <a:spLocks noChangeAspect="1"/>
          </p:cNvSpPr>
          <p:nvPr/>
        </p:nvSpPr>
        <p:spPr bwMode="auto">
          <a:xfrm>
            <a:off x="4860925" y="1279525"/>
            <a:ext cx="381000" cy="381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 sz="2800">
              <a:solidFill>
                <a:srgbClr val="000000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14" name="Oval 30"/>
          <p:cNvSpPr>
            <a:spLocks noChangeAspect="1"/>
          </p:cNvSpPr>
          <p:nvPr/>
        </p:nvSpPr>
        <p:spPr bwMode="auto">
          <a:xfrm>
            <a:off x="5622925" y="1279525"/>
            <a:ext cx="381000" cy="3810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 sz="2800">
              <a:solidFill>
                <a:srgbClr val="000000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15" name="TextBox 31"/>
          <p:cNvSpPr txBox="1">
            <a:spLocks noChangeArrowheads="1"/>
          </p:cNvSpPr>
          <p:nvPr/>
        </p:nvSpPr>
        <p:spPr bwMode="auto">
          <a:xfrm>
            <a:off x="4724400" y="1676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68275" indent="-168275" algn="ctr"/>
            <a:r>
              <a:rPr lang="en-US" sz="1000" b="1">
                <a:solidFill>
                  <a:srgbClr val="0063BE"/>
                </a:solidFill>
                <a:latin typeface="Arial Narrow" pitchFamily="34" charset="0"/>
              </a:rPr>
              <a:t>Status</a:t>
            </a:r>
          </a:p>
          <a:p>
            <a:pPr marL="168275" indent="-168275" algn="ctr"/>
            <a:r>
              <a:rPr lang="en-US" sz="1000" b="1">
                <a:solidFill>
                  <a:srgbClr val="0063BE"/>
                </a:solidFill>
                <a:latin typeface="Arial Narrow" pitchFamily="34" charset="0"/>
              </a:rPr>
              <a:t>Versus</a:t>
            </a:r>
          </a:p>
          <a:p>
            <a:pPr marL="168275" indent="-168275" algn="ctr"/>
            <a:r>
              <a:rPr lang="en-US" sz="1000" b="1">
                <a:solidFill>
                  <a:srgbClr val="0063BE"/>
                </a:solidFill>
                <a:latin typeface="Arial Narrow" pitchFamily="34" charset="0"/>
              </a:rPr>
              <a:t>Forecast</a:t>
            </a: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5486400" y="1676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68275" indent="-168275" algn="ctr"/>
            <a:r>
              <a:rPr lang="en-US" sz="1000" b="1">
                <a:solidFill>
                  <a:srgbClr val="0063BE"/>
                </a:solidFill>
                <a:latin typeface="Arial Narrow" pitchFamily="34" charset="0"/>
              </a:rPr>
              <a:t>Outlook</a:t>
            </a:r>
          </a:p>
          <a:p>
            <a:pPr marL="168275" indent="-168275" algn="ctr"/>
            <a:r>
              <a:rPr lang="en-US" sz="1000" b="1">
                <a:solidFill>
                  <a:srgbClr val="0063BE"/>
                </a:solidFill>
                <a:latin typeface="Arial Narrow" pitchFamily="34" charset="0"/>
              </a:rPr>
              <a:t>Versus</a:t>
            </a:r>
          </a:p>
          <a:p>
            <a:pPr marL="168275" indent="-168275" algn="ctr"/>
            <a:r>
              <a:rPr lang="en-US" sz="1000" b="1">
                <a:solidFill>
                  <a:srgbClr val="0063BE"/>
                </a:solidFill>
                <a:latin typeface="Arial Narrow" pitchFamily="34" charset="0"/>
              </a:rPr>
              <a:t>Forecast</a:t>
            </a:r>
          </a:p>
        </p:txBody>
      </p:sp>
      <p:sp>
        <p:nvSpPr>
          <p:cNvPr id="17" name="Rectangle 37"/>
          <p:cNvSpPr>
            <a:spLocks noChangeArrowheads="1"/>
          </p:cNvSpPr>
          <p:nvPr/>
        </p:nvSpPr>
        <p:spPr bwMode="auto">
          <a:xfrm>
            <a:off x="4495800" y="5149850"/>
            <a:ext cx="4316413" cy="304800"/>
          </a:xfrm>
          <a:prstGeom prst="rect">
            <a:avLst/>
          </a:prstGeom>
          <a:solidFill>
            <a:srgbClr val="CBD3E8"/>
          </a:solidFill>
          <a:ln w="9525" algn="ctr">
            <a:solidFill>
              <a:srgbClr val="CBD3E8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300" b="1" dirty="0">
                <a:solidFill>
                  <a:srgbClr val="0063BE"/>
                </a:solidFill>
                <a:latin typeface="Arial Narrow" pitchFamily="34" charset="0"/>
                <a:ea typeface="ＭＳ Ｐゴシック" pitchFamily="34" charset="-128"/>
              </a:rPr>
              <a:t>Critical Decisions Due / Open Follow-Up Risks/Issues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495800" y="2514600"/>
          <a:ext cx="4359275" cy="272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997"/>
                <a:gridCol w="685900"/>
                <a:gridCol w="609778"/>
                <a:gridCol w="609600"/>
              </a:tblGrid>
              <a:tr h="2130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0063BE"/>
                          </a:solidFill>
                          <a:latin typeface="Arial Narrow" pitchFamily="34" charset="0"/>
                          <a:ea typeface="ＭＳ Ｐゴシック" charset="-128"/>
                        </a:rPr>
                        <a:t>Description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3BE"/>
                        </a:solidFill>
                        <a:effectLst/>
                        <a:latin typeface="Arial Narrow" pitchFamily="34" charset="0"/>
                        <a:ea typeface="ＭＳ Ｐゴシック" charset="-128"/>
                      </a:endParaRPr>
                    </a:p>
                  </a:txBody>
                  <a:tcPr marL="91453" marR="91453" marT="45748" marB="45748">
                    <a:solidFill>
                      <a:srgbClr val="CBD3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0063BE"/>
                          </a:solidFill>
                          <a:latin typeface="Arial Narrow" pitchFamily="34" charset="0"/>
                          <a:ea typeface="ＭＳ Ｐゴシック" charset="-128"/>
                        </a:rPr>
                        <a:t>Due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3BE"/>
                        </a:solidFill>
                        <a:effectLst/>
                        <a:latin typeface="Arial Narrow" pitchFamily="34" charset="0"/>
                        <a:ea typeface="ＭＳ Ｐゴシック" charset="-128"/>
                      </a:endParaRPr>
                    </a:p>
                  </a:txBody>
                  <a:tcPr marL="91453" marR="91453" marT="45748" marB="45748">
                    <a:solidFill>
                      <a:srgbClr val="CBD3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rgbClr val="0063BE"/>
                          </a:solidFill>
                          <a:latin typeface="Arial Narrow" pitchFamily="34" charset="0"/>
                          <a:ea typeface="ＭＳ Ｐゴシック" charset="-128"/>
                        </a:rPr>
                        <a:t>Last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3BE"/>
                        </a:solidFill>
                        <a:effectLst/>
                        <a:latin typeface="Arial Narrow" pitchFamily="34" charset="0"/>
                        <a:ea typeface="ＭＳ Ｐゴシック" charset="-128"/>
                      </a:endParaRPr>
                    </a:p>
                  </a:txBody>
                  <a:tcPr marL="91453" marR="91453" marT="45748" marB="45748">
                    <a:solidFill>
                      <a:srgbClr val="CBD3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dirty="0" smtClean="0">
                          <a:solidFill>
                            <a:srgbClr val="0063BE"/>
                          </a:solidFill>
                          <a:latin typeface="Arial Narrow" pitchFamily="34" charset="0"/>
                          <a:ea typeface="ＭＳ Ｐゴシック" charset="-128"/>
                        </a:rPr>
                        <a:t>Now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3BE"/>
                        </a:solidFill>
                        <a:effectLst/>
                        <a:latin typeface="Arial Narrow" pitchFamily="34" charset="0"/>
                        <a:ea typeface="ＭＳ Ｐゴシック" charset="-128"/>
                      </a:endParaRPr>
                    </a:p>
                  </a:txBody>
                  <a:tcPr marL="91453" marR="91453" marT="45748" marB="45748">
                    <a:solidFill>
                      <a:srgbClr val="CBD3E8"/>
                    </a:solidFill>
                  </a:tcPr>
                </a:tc>
              </a:tr>
              <a:tr h="1539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n-ea"/>
                          <a:cs typeface="+mn-cs"/>
                        </a:rPr>
                        <a:t>Setup GIT centralize repository and basic GIT knowledge build up</a:t>
                      </a:r>
                    </a:p>
                  </a:txBody>
                  <a:tcPr marL="91453" marR="91453" marT="45748" marB="45748" anchor="ctr">
                    <a:solidFill>
                      <a:srgbClr val="E7EA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3/28/14</a:t>
                      </a:r>
                    </a:p>
                  </a:txBody>
                  <a:tcPr marL="91453" marR="91453" marT="45748" marB="45748" anchor="ctr">
                    <a:solidFill>
                      <a:srgbClr val="E7E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1" dirty="0">
                        <a:latin typeface="Arial Narrow" pitchFamily="34" charset="0"/>
                      </a:endParaRPr>
                    </a:p>
                  </a:txBody>
                  <a:tcPr marL="91453" marR="91453" marT="45748" marB="45748" anchor="ctr">
                    <a:solidFill>
                      <a:srgbClr val="E7EA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Completed</a:t>
                      </a:r>
                      <a:endParaRPr lang="en-US" sz="7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91453" marR="91453" marT="45748" marB="45748" anchor="ctr">
                    <a:solidFill>
                      <a:schemeClr val="tx1"/>
                    </a:solidFill>
                  </a:tcPr>
                </a:tc>
              </a:tr>
              <a:tr h="1233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Setup Permission control system and basic GIT operation with ClearCase</a:t>
                      </a:r>
                    </a:p>
                  </a:txBody>
                  <a:tcPr marL="91453" marR="91453" marT="45748" marB="45748" anchor="ctr">
                    <a:solidFill>
                      <a:srgbClr val="E7EA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4/25/14</a:t>
                      </a:r>
                    </a:p>
                  </a:txBody>
                  <a:tcPr marL="91453" marR="91453" marT="45748" marB="45748" anchor="ctr">
                    <a:solidFill>
                      <a:srgbClr val="E7E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1" dirty="0">
                        <a:latin typeface="Arial Narrow" pitchFamily="34" charset="0"/>
                      </a:endParaRPr>
                    </a:p>
                  </a:txBody>
                  <a:tcPr marL="91453" marR="91453" marT="45748" marB="45748" anchor="ctr">
                    <a:solidFill>
                      <a:srgbClr val="E7EA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Completed</a:t>
                      </a:r>
                      <a:endParaRPr lang="en-US" sz="700" b="1" dirty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 marL="91453" marR="91453" marT="45748" marB="45748" anchor="ctr">
                    <a:solidFill>
                      <a:schemeClr val="tx1"/>
                    </a:solidFill>
                  </a:tcPr>
                </a:tc>
              </a:tr>
              <a:tr h="1233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Setup the version tree and code review system</a:t>
                      </a:r>
                    </a:p>
                  </a:txBody>
                  <a:tcPr marL="91453" marR="91453" marT="45748" marB="45748" anchor="ctr">
                    <a:solidFill>
                      <a:srgbClr val="E7EA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kern="1200" baseline="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5/30/14</a:t>
                      </a:r>
                    </a:p>
                  </a:txBody>
                  <a:tcPr marL="91453" marR="91453" marT="45748" marB="45748" anchor="ctr">
                    <a:solidFill>
                      <a:srgbClr val="E7E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1" dirty="0">
                        <a:latin typeface="Arial Narrow" pitchFamily="34" charset="0"/>
                      </a:endParaRPr>
                    </a:p>
                  </a:txBody>
                  <a:tcPr marL="91453" marR="91453" marT="45748" marB="45748" anchor="ctr">
                    <a:solidFill>
                      <a:srgbClr val="E7EA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kern="1200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Completed</a:t>
                      </a:r>
                      <a:endParaRPr lang="en-US" sz="700" b="1" kern="1200" dirty="0">
                        <a:solidFill>
                          <a:schemeClr val="bg1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91453" marR="91453" marT="45748" marB="45748" anchor="ctr">
                    <a:solidFill>
                      <a:srgbClr val="000000"/>
                    </a:solidFill>
                  </a:tcPr>
                </a:tc>
              </a:tr>
              <a:tr h="1233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Find out the 'dynamic view' solution on Git.</a:t>
                      </a:r>
                      <a:endParaRPr lang="en-US" sz="900" b="1" i="0" dirty="0" smtClean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53" marR="91453" marT="45748" marB="45748" anchor="ctr">
                    <a:solidFill>
                      <a:srgbClr val="E7EA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6/27/14</a:t>
                      </a:r>
                    </a:p>
                  </a:txBody>
                  <a:tcPr marL="91453" marR="91453" marT="45748" marB="45748" anchor="ctr">
                    <a:solidFill>
                      <a:srgbClr val="E7E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1" dirty="0">
                        <a:latin typeface="Arial Narrow" pitchFamily="34" charset="0"/>
                      </a:endParaRPr>
                    </a:p>
                  </a:txBody>
                  <a:tcPr marL="91453" marR="91453" marT="45748" marB="45748" anchor="ctr">
                    <a:solidFill>
                      <a:srgbClr val="E7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itchFamily="34" charset="0"/>
                          <a:ea typeface="+mn-ea"/>
                          <a:cs typeface="+mn-cs"/>
                        </a:rPr>
                        <a:t>Completed</a:t>
                      </a:r>
                      <a:endParaRPr lang="en-US" sz="900" b="1" dirty="0" smtClean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53" marR="91453" marT="45748" marB="45748" anchor="ctr">
                    <a:solidFill>
                      <a:schemeClr val="tx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Summary the gap of GIT</a:t>
                      </a:r>
                      <a:r>
                        <a:rPr lang="en-US" sz="900" b="1" i="0" baseline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en-US" sz="900" b="1" i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on MSI</a:t>
                      </a:r>
                      <a:r>
                        <a:rPr lang="en-US" sz="900" b="1" i="0" baseline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en-US" sz="900" b="1" i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process.</a:t>
                      </a:r>
                    </a:p>
                  </a:txBody>
                  <a:tcPr marL="91453" marR="91453" marT="45748" marB="45748" anchor="ctr">
                    <a:solidFill>
                      <a:srgbClr val="E7EA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Arial Narrow" pitchFamily="34" charset="0"/>
                        </a:rPr>
                        <a:t>7/31/14</a:t>
                      </a:r>
                      <a:endParaRPr lang="en-US" sz="900" b="1" dirty="0">
                        <a:latin typeface="Arial Narrow" pitchFamily="34" charset="0"/>
                      </a:endParaRPr>
                    </a:p>
                  </a:txBody>
                  <a:tcPr marL="91453" marR="91453" marT="45748" marB="45748" anchor="ctr">
                    <a:solidFill>
                      <a:srgbClr val="E7E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1" dirty="0">
                        <a:latin typeface="Arial Narrow" pitchFamily="34" charset="0"/>
                      </a:endParaRPr>
                    </a:p>
                  </a:txBody>
                  <a:tcPr marL="91453" marR="91453" marT="45748" marB="45748" anchor="ctr">
                    <a:solidFill>
                      <a:srgbClr val="E7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Ongoing</a:t>
                      </a:r>
                    </a:p>
                  </a:txBody>
                  <a:tcPr marL="91453" marR="91453" marT="45748" marB="45748" anchor="ctr">
                    <a:solidFill>
                      <a:srgbClr val="00B050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Find out the project or developer team for trial purposes</a:t>
                      </a:r>
                    </a:p>
                  </a:txBody>
                  <a:tcPr marL="91453" marR="91453" marT="45748" marB="45748" anchor="ctr">
                    <a:solidFill>
                      <a:srgbClr val="E7EA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Arial Narrow" pitchFamily="34" charset="0"/>
                        </a:rPr>
                        <a:t>8/29/14</a:t>
                      </a:r>
                      <a:endParaRPr lang="en-US" sz="900" b="1" dirty="0">
                        <a:latin typeface="Arial Narrow" pitchFamily="34" charset="0"/>
                      </a:endParaRPr>
                    </a:p>
                  </a:txBody>
                  <a:tcPr marL="91453" marR="91453" marT="45748" marB="45748" anchor="ctr">
                    <a:solidFill>
                      <a:srgbClr val="E7E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1" dirty="0">
                        <a:latin typeface="Arial Narrow" pitchFamily="34" charset="0"/>
                      </a:endParaRPr>
                    </a:p>
                  </a:txBody>
                  <a:tcPr marL="91453" marR="91453" marT="45748" marB="45748" anchor="ctr">
                    <a:solidFill>
                      <a:srgbClr val="E7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Ongoing</a:t>
                      </a:r>
                    </a:p>
                  </a:txBody>
                  <a:tcPr marL="91453" marR="91453" marT="45748" marB="45748" anchor="ctr">
                    <a:solidFill>
                      <a:srgbClr val="00B050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GIT performance review </a:t>
                      </a:r>
                    </a:p>
                  </a:txBody>
                  <a:tcPr marL="91453" marR="91453" marT="45748" marB="45748" anchor="ctr">
                    <a:solidFill>
                      <a:srgbClr val="E7EA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9/26/14</a:t>
                      </a:r>
                    </a:p>
                  </a:txBody>
                  <a:tcPr marL="91453" marR="91453" marT="45748" marB="45748" anchor="ctr">
                    <a:solidFill>
                      <a:srgbClr val="E7E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1" dirty="0">
                        <a:latin typeface="Arial Narrow" pitchFamily="34" charset="0"/>
                      </a:endParaRPr>
                    </a:p>
                  </a:txBody>
                  <a:tcPr marL="91453" marR="91453" marT="45748" marB="45748" anchor="ctr">
                    <a:solidFill>
                      <a:srgbClr val="E7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Not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 Start</a:t>
                      </a:r>
                      <a:endParaRPr lang="en-US" sz="900" b="1" dirty="0" smtClean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53" marR="91453" marT="45748" marB="45748" anchor="ctr">
                    <a:solidFill>
                      <a:srgbClr val="00B050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Deliver the GIT function and performance report</a:t>
                      </a:r>
                    </a:p>
                  </a:txBody>
                  <a:tcPr marL="91453" marR="91453" marT="45748" marB="45748" anchor="ctr">
                    <a:solidFill>
                      <a:srgbClr val="E7EA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11/14/14</a:t>
                      </a:r>
                    </a:p>
                  </a:txBody>
                  <a:tcPr marL="91453" marR="91453" marT="45748" marB="45748" anchor="ctr">
                    <a:solidFill>
                      <a:srgbClr val="E7E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1" dirty="0">
                        <a:latin typeface="Arial Narrow" pitchFamily="34" charset="0"/>
                      </a:endParaRPr>
                    </a:p>
                  </a:txBody>
                  <a:tcPr marL="91453" marR="91453" marT="45748" marB="45748" anchor="ctr">
                    <a:solidFill>
                      <a:srgbClr val="E7EA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Not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 Start</a:t>
                      </a:r>
                      <a:endParaRPr lang="en-US" sz="900" b="1" dirty="0" smtClean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53" marR="91453" marT="45748" marB="45748" anchor="ctr">
                    <a:solidFill>
                      <a:srgbClr val="00B050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Deliver the GIT migration effort and impact</a:t>
                      </a:r>
                      <a:r>
                        <a:rPr lang="en-US" sz="900" b="1" i="0" baseline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 </a:t>
                      </a:r>
                      <a:r>
                        <a:rPr lang="en-US" sz="900" b="1" i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report</a:t>
                      </a:r>
                    </a:p>
                  </a:txBody>
                  <a:tcPr marL="91453" marR="91453" marT="45748" marB="45748" anchor="ctr">
                    <a:solidFill>
                      <a:srgbClr val="E7EA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kern="1200" dirty="0" smtClean="0">
                          <a:solidFill>
                            <a:schemeClr val="dk1"/>
                          </a:solidFill>
                          <a:latin typeface="Arial Narrow" pitchFamily="34" charset="0"/>
                          <a:ea typeface="+mn-ea"/>
                          <a:cs typeface="+mn-cs"/>
                        </a:rPr>
                        <a:t>12/19/14</a:t>
                      </a:r>
                    </a:p>
                  </a:txBody>
                  <a:tcPr marL="91453" marR="91453" marT="45748" marB="45748" anchor="ctr">
                    <a:solidFill>
                      <a:srgbClr val="E7E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1" dirty="0">
                        <a:latin typeface="Arial Narrow" pitchFamily="34" charset="0"/>
                      </a:endParaRPr>
                    </a:p>
                  </a:txBody>
                  <a:tcPr marL="91453" marR="91453" marT="45748" marB="45748" anchor="ctr">
                    <a:solidFill>
                      <a:srgbClr val="E7EA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Not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  <a:latin typeface="Arial Narrow" pitchFamily="34" charset="0"/>
                        </a:rPr>
                        <a:t> Start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Arial Narrow" pitchFamily="34" charset="0"/>
                      </a:endParaRPr>
                    </a:p>
                  </a:txBody>
                  <a:tcPr marL="91453" marR="91453" marT="45748" marB="45748"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479925" y="5445125"/>
          <a:ext cx="4343400" cy="754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840"/>
                <a:gridCol w="534035"/>
                <a:gridCol w="1279525"/>
              </a:tblGrid>
              <a:tr h="2513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rgbClr val="0063BE"/>
                          </a:solidFill>
                          <a:latin typeface="Arial Narrow" pitchFamily="34" charset="0"/>
                          <a:ea typeface="ＭＳ Ｐゴシック" charset="-128"/>
                        </a:rPr>
                        <a:t>Description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3BE"/>
                        </a:solidFill>
                        <a:effectLst/>
                        <a:latin typeface="Arial Narrow" pitchFamily="34" charset="0"/>
                        <a:ea typeface="ＭＳ Ｐゴシック" charset="-128"/>
                      </a:endParaRPr>
                    </a:p>
                  </a:txBody>
                  <a:tcPr marT="45701" marB="45701">
                    <a:solidFill>
                      <a:srgbClr val="CBD3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rgbClr val="0063BE"/>
                          </a:solidFill>
                          <a:latin typeface="Arial Narrow" pitchFamily="34" charset="0"/>
                          <a:ea typeface="ＭＳ Ｐゴシック" charset="-128"/>
                        </a:rPr>
                        <a:t>Due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3BE"/>
                        </a:solidFill>
                        <a:effectLst/>
                        <a:latin typeface="Arial Narrow" pitchFamily="34" charset="0"/>
                        <a:ea typeface="ＭＳ Ｐゴシック" charset="-128"/>
                      </a:endParaRPr>
                    </a:p>
                  </a:txBody>
                  <a:tcPr marT="45701" marB="45701">
                    <a:solidFill>
                      <a:srgbClr val="CBD3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dirty="0" smtClean="0">
                          <a:solidFill>
                            <a:srgbClr val="0063BE"/>
                          </a:solidFill>
                          <a:latin typeface="Arial Narrow" pitchFamily="34" charset="0"/>
                          <a:ea typeface="ＭＳ Ｐゴシック" charset="-128"/>
                        </a:rPr>
                        <a:t>Status Update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3BE"/>
                        </a:solidFill>
                        <a:effectLst/>
                        <a:latin typeface="Arial Narrow" pitchFamily="34" charset="0"/>
                        <a:ea typeface="ＭＳ Ｐゴシック" charset="-128"/>
                      </a:endParaRPr>
                    </a:p>
                  </a:txBody>
                  <a:tcPr marT="45701" marB="45701">
                    <a:solidFill>
                      <a:srgbClr val="CBD3E8"/>
                    </a:solidFill>
                  </a:tcPr>
                </a:tc>
              </a:tr>
              <a:tr h="2513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>
                        <a:latin typeface="Arial Narrow" pitchFamily="34" charset="0"/>
                      </a:endParaRPr>
                    </a:p>
                  </a:txBody>
                  <a:tcPr marT="45701" marB="45701">
                    <a:solidFill>
                      <a:srgbClr val="E7EA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latin typeface="Arial Narrow" pitchFamily="34" charset="0"/>
                      </a:endParaRPr>
                    </a:p>
                  </a:txBody>
                  <a:tcPr marT="45701" marB="45701">
                    <a:solidFill>
                      <a:srgbClr val="E7EA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latin typeface="Arial Narrow" pitchFamily="34" charset="0"/>
                      </a:endParaRPr>
                    </a:p>
                  </a:txBody>
                  <a:tcPr marT="45701" marB="45701">
                    <a:solidFill>
                      <a:srgbClr val="E7EAF4"/>
                    </a:solidFill>
                  </a:tcPr>
                </a:tc>
              </a:tr>
              <a:tr h="2513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>
                        <a:latin typeface="Arial Narrow" pitchFamily="34" charset="0"/>
                      </a:endParaRPr>
                    </a:p>
                  </a:txBody>
                  <a:tcPr marT="45701" marB="45701">
                    <a:solidFill>
                      <a:srgbClr val="E7EA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latin typeface="Arial Narrow" pitchFamily="34" charset="0"/>
                      </a:endParaRPr>
                    </a:p>
                  </a:txBody>
                  <a:tcPr marT="45701" marB="45701">
                    <a:solidFill>
                      <a:srgbClr val="E7EA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latin typeface="Arial Narrow" pitchFamily="34" charset="0"/>
                      </a:endParaRPr>
                    </a:p>
                  </a:txBody>
                  <a:tcPr marT="45701" marB="45701">
                    <a:solidFill>
                      <a:srgbClr val="E7EAF4"/>
                    </a:solidFill>
                  </a:tcPr>
                </a:tc>
              </a:tr>
            </a:tbl>
          </a:graphicData>
        </a:graphic>
      </p:graphicFrame>
      <p:sp>
        <p:nvSpPr>
          <p:cNvPr id="20" name="TextBox 52"/>
          <p:cNvSpPr txBox="1">
            <a:spLocks noChangeArrowheads="1"/>
          </p:cNvSpPr>
          <p:nvPr/>
        </p:nvSpPr>
        <p:spPr bwMode="auto">
          <a:xfrm>
            <a:off x="6629400" y="1082675"/>
            <a:ext cx="22098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300"/>
              </a:spcBef>
            </a:pPr>
            <a:r>
              <a:rPr lang="en-US" sz="900" dirty="0">
                <a:solidFill>
                  <a:srgbClr val="0063BE"/>
                </a:solidFill>
                <a:latin typeface="Arial Narrow" pitchFamily="34" charset="0"/>
              </a:rPr>
              <a:t>All milestones on or ahead of schedule</a:t>
            </a: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rgbClr val="0063BE"/>
                </a:solidFill>
                <a:latin typeface="Arial Narrow" pitchFamily="34" charset="0"/>
              </a:rPr>
              <a:t>All milestones on schedule</a:t>
            </a: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rgbClr val="0063BE"/>
                </a:solidFill>
                <a:latin typeface="Arial Narrow" pitchFamily="34" charset="0"/>
              </a:rPr>
              <a:t>Some milestones are not on schedule &amp; timelines at risk unless resolved</a:t>
            </a: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rgbClr val="0063BE"/>
                </a:solidFill>
                <a:latin typeface="Arial Narrow" pitchFamily="34" charset="0"/>
              </a:rPr>
              <a:t>Key milestones not on schedule &amp; timeline won’t happen unless resolved</a:t>
            </a:r>
          </a:p>
          <a:p>
            <a:pPr>
              <a:spcBef>
                <a:spcPts val="300"/>
              </a:spcBef>
            </a:pPr>
            <a:r>
              <a:rPr lang="en-US" sz="900" dirty="0">
                <a:solidFill>
                  <a:srgbClr val="0063BE"/>
                </a:solidFill>
                <a:latin typeface="Arial Narrow" pitchFamily="34" charset="0"/>
              </a:rPr>
              <a:t>Completed</a:t>
            </a:r>
          </a:p>
        </p:txBody>
      </p:sp>
      <p:sp>
        <p:nvSpPr>
          <p:cNvPr id="21" name="Oval 53"/>
          <p:cNvSpPr>
            <a:spLocks noChangeAspect="1"/>
          </p:cNvSpPr>
          <p:nvPr/>
        </p:nvSpPr>
        <p:spPr bwMode="auto">
          <a:xfrm>
            <a:off x="6477000" y="1327150"/>
            <a:ext cx="152400" cy="152400"/>
          </a:xfrm>
          <a:prstGeom prst="ellipse">
            <a:avLst/>
          </a:prstGeom>
          <a:solidFill>
            <a:srgbClr val="00B05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 sz="2800">
              <a:solidFill>
                <a:srgbClr val="000000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22" name="Oval 54"/>
          <p:cNvSpPr>
            <a:spLocks noChangeAspect="1"/>
          </p:cNvSpPr>
          <p:nvPr/>
        </p:nvSpPr>
        <p:spPr bwMode="auto">
          <a:xfrm>
            <a:off x="6477000" y="1539875"/>
            <a:ext cx="152400" cy="152400"/>
          </a:xfrm>
          <a:prstGeom prst="ellipse">
            <a:avLst/>
          </a:prstGeom>
          <a:solidFill>
            <a:srgbClr val="FFFF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 sz="2800">
              <a:solidFill>
                <a:srgbClr val="000000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23" name="Oval 55"/>
          <p:cNvSpPr>
            <a:spLocks noChangeAspect="1"/>
          </p:cNvSpPr>
          <p:nvPr/>
        </p:nvSpPr>
        <p:spPr bwMode="auto">
          <a:xfrm>
            <a:off x="6477000" y="1816100"/>
            <a:ext cx="152400" cy="152400"/>
          </a:xfrm>
          <a:prstGeom prst="ellipse">
            <a:avLst/>
          </a:prstGeom>
          <a:solidFill>
            <a:srgbClr val="FF00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 sz="2800">
              <a:solidFill>
                <a:srgbClr val="000000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24" name="Oval 56"/>
          <p:cNvSpPr>
            <a:spLocks noChangeAspect="1"/>
          </p:cNvSpPr>
          <p:nvPr/>
        </p:nvSpPr>
        <p:spPr bwMode="auto">
          <a:xfrm>
            <a:off x="6477000" y="2057400"/>
            <a:ext cx="152400" cy="15240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 sz="2800">
              <a:solidFill>
                <a:srgbClr val="000000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25" name="Oval 57"/>
          <p:cNvSpPr>
            <a:spLocks noChangeAspect="1"/>
          </p:cNvSpPr>
          <p:nvPr/>
        </p:nvSpPr>
        <p:spPr bwMode="auto">
          <a:xfrm>
            <a:off x="6477000" y="1127125"/>
            <a:ext cx="152400" cy="152400"/>
          </a:xfrm>
          <a:prstGeom prst="ellipse">
            <a:avLst/>
          </a:prstGeom>
          <a:solidFill>
            <a:srgbClr val="0063BE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en-US" sz="2800">
              <a:solidFill>
                <a:srgbClr val="000000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ClearCase</a:t>
            </a:r>
            <a:r>
              <a:rPr lang="en-US" dirty="0" smtClean="0"/>
              <a:t> Vs </a:t>
            </a:r>
            <a:r>
              <a:rPr lang="en-US" dirty="0" err="1" smtClean="0"/>
              <a:t>Git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267" y="1577975"/>
            <a:ext cx="753546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Multi-site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47750"/>
            <a:ext cx="862965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Clearcase</a:t>
            </a:r>
            <a:r>
              <a:rPr lang="en-US" dirty="0" smtClean="0"/>
              <a:t> handle the files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916" y="1168400"/>
            <a:ext cx="74930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1">
  <a:themeElements>
    <a:clrScheme name="2_Custom Design 13">
      <a:dk1>
        <a:srgbClr val="000000"/>
      </a:dk1>
      <a:lt1>
        <a:srgbClr val="FFFFFF"/>
      </a:lt1>
      <a:dk2>
        <a:srgbClr val="000000"/>
      </a:dk2>
      <a:lt2>
        <a:srgbClr val="AFA79F"/>
      </a:lt2>
      <a:accent1>
        <a:srgbClr val="0063BE"/>
      </a:accent1>
      <a:accent2>
        <a:srgbClr val="0063BE"/>
      </a:accent2>
      <a:accent3>
        <a:srgbClr val="FFFFFF"/>
      </a:accent3>
      <a:accent4>
        <a:srgbClr val="000000"/>
      </a:accent4>
      <a:accent5>
        <a:srgbClr val="AAB7DB"/>
      </a:accent5>
      <a:accent6>
        <a:srgbClr val="0059AC"/>
      </a:accent6>
      <a:hlink>
        <a:srgbClr val="0063BE"/>
      </a:hlink>
      <a:folHlink>
        <a:srgbClr val="AFA79F"/>
      </a:folHlink>
    </a:clrScheme>
    <a:fontScheme name="2_Custom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3">
        <a:dk1>
          <a:srgbClr val="000000"/>
        </a:dk1>
        <a:lt1>
          <a:srgbClr val="FFFFFF"/>
        </a:lt1>
        <a:dk2>
          <a:srgbClr val="000000"/>
        </a:dk2>
        <a:lt2>
          <a:srgbClr val="AFA79F"/>
        </a:lt2>
        <a:accent1>
          <a:srgbClr val="0063BE"/>
        </a:accent1>
        <a:accent2>
          <a:srgbClr val="0063BE"/>
        </a:accent2>
        <a:accent3>
          <a:srgbClr val="FFFFFF"/>
        </a:accent3>
        <a:accent4>
          <a:srgbClr val="000000"/>
        </a:accent4>
        <a:accent5>
          <a:srgbClr val="AAB7DB"/>
        </a:accent5>
        <a:accent6>
          <a:srgbClr val="0059AC"/>
        </a:accent6>
        <a:hlink>
          <a:srgbClr val="0063BE"/>
        </a:hlink>
        <a:folHlink>
          <a:srgbClr val="AFA79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1_Custom Design">
  <a:themeElements>
    <a:clrScheme name="2_Custom Design 13">
      <a:dk1>
        <a:srgbClr val="000000"/>
      </a:dk1>
      <a:lt1>
        <a:srgbClr val="FFFFFF"/>
      </a:lt1>
      <a:dk2>
        <a:srgbClr val="000000"/>
      </a:dk2>
      <a:lt2>
        <a:srgbClr val="AFA79F"/>
      </a:lt2>
      <a:accent1>
        <a:srgbClr val="0063BE"/>
      </a:accent1>
      <a:accent2>
        <a:srgbClr val="0063BE"/>
      </a:accent2>
      <a:accent3>
        <a:srgbClr val="FFFFFF"/>
      </a:accent3>
      <a:accent4>
        <a:srgbClr val="000000"/>
      </a:accent4>
      <a:accent5>
        <a:srgbClr val="AAB7DB"/>
      </a:accent5>
      <a:accent6>
        <a:srgbClr val="0059AC"/>
      </a:accent6>
      <a:hlink>
        <a:srgbClr val="0063BE"/>
      </a:hlink>
      <a:folHlink>
        <a:srgbClr val="AFA79F"/>
      </a:folHlink>
    </a:clrScheme>
    <a:fontScheme name="2_Custom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3">
        <a:dk1>
          <a:srgbClr val="000000"/>
        </a:dk1>
        <a:lt1>
          <a:srgbClr val="FFFFFF"/>
        </a:lt1>
        <a:dk2>
          <a:srgbClr val="000000"/>
        </a:dk2>
        <a:lt2>
          <a:srgbClr val="AFA79F"/>
        </a:lt2>
        <a:accent1>
          <a:srgbClr val="0063BE"/>
        </a:accent1>
        <a:accent2>
          <a:srgbClr val="0063BE"/>
        </a:accent2>
        <a:accent3>
          <a:srgbClr val="FFFFFF"/>
        </a:accent3>
        <a:accent4>
          <a:srgbClr val="000000"/>
        </a:accent4>
        <a:accent5>
          <a:srgbClr val="AAB7DB"/>
        </a:accent5>
        <a:accent6>
          <a:srgbClr val="0059AC"/>
        </a:accent6>
        <a:hlink>
          <a:srgbClr val="0063BE"/>
        </a:hlink>
        <a:folHlink>
          <a:srgbClr val="AFA79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Custom Design">
  <a:themeElements>
    <a:clrScheme name="5_Custom Design 13">
      <a:dk1>
        <a:srgbClr val="000000"/>
      </a:dk1>
      <a:lt1>
        <a:srgbClr val="FFFFFF"/>
      </a:lt1>
      <a:dk2>
        <a:srgbClr val="000000"/>
      </a:dk2>
      <a:lt2>
        <a:srgbClr val="AFA79F"/>
      </a:lt2>
      <a:accent1>
        <a:srgbClr val="0063BE"/>
      </a:accent1>
      <a:accent2>
        <a:srgbClr val="0063BE"/>
      </a:accent2>
      <a:accent3>
        <a:srgbClr val="FFFFFF"/>
      </a:accent3>
      <a:accent4>
        <a:srgbClr val="000000"/>
      </a:accent4>
      <a:accent5>
        <a:srgbClr val="AAB7DB"/>
      </a:accent5>
      <a:accent6>
        <a:srgbClr val="0059AC"/>
      </a:accent6>
      <a:hlink>
        <a:srgbClr val="0063BE"/>
      </a:hlink>
      <a:folHlink>
        <a:srgbClr val="AFA79F"/>
      </a:folHlink>
    </a:clrScheme>
    <a:fontScheme name="5_Custom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5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13">
        <a:dk1>
          <a:srgbClr val="000000"/>
        </a:dk1>
        <a:lt1>
          <a:srgbClr val="FFFFFF"/>
        </a:lt1>
        <a:dk2>
          <a:srgbClr val="000000"/>
        </a:dk2>
        <a:lt2>
          <a:srgbClr val="AFA79F"/>
        </a:lt2>
        <a:accent1>
          <a:srgbClr val="0063BE"/>
        </a:accent1>
        <a:accent2>
          <a:srgbClr val="0063BE"/>
        </a:accent2>
        <a:accent3>
          <a:srgbClr val="FFFFFF"/>
        </a:accent3>
        <a:accent4>
          <a:srgbClr val="000000"/>
        </a:accent4>
        <a:accent5>
          <a:srgbClr val="AAB7DB"/>
        </a:accent5>
        <a:accent6>
          <a:srgbClr val="0059AC"/>
        </a:accent6>
        <a:hlink>
          <a:srgbClr val="0063BE"/>
        </a:hlink>
        <a:folHlink>
          <a:srgbClr val="AFA79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Custom Design">
  <a:themeElements>
    <a:clrScheme name="6_Custom Design 13">
      <a:dk1>
        <a:srgbClr val="000000"/>
      </a:dk1>
      <a:lt1>
        <a:srgbClr val="FFFFFF"/>
      </a:lt1>
      <a:dk2>
        <a:srgbClr val="000000"/>
      </a:dk2>
      <a:lt2>
        <a:srgbClr val="AFA79F"/>
      </a:lt2>
      <a:accent1>
        <a:srgbClr val="0063BE"/>
      </a:accent1>
      <a:accent2>
        <a:srgbClr val="0063BE"/>
      </a:accent2>
      <a:accent3>
        <a:srgbClr val="FFFFFF"/>
      </a:accent3>
      <a:accent4>
        <a:srgbClr val="000000"/>
      </a:accent4>
      <a:accent5>
        <a:srgbClr val="AAB7DB"/>
      </a:accent5>
      <a:accent6>
        <a:srgbClr val="0059AC"/>
      </a:accent6>
      <a:hlink>
        <a:srgbClr val="0063BE"/>
      </a:hlink>
      <a:folHlink>
        <a:srgbClr val="AFA79F"/>
      </a:folHlink>
    </a:clrScheme>
    <a:fontScheme name="6_Custom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6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3">
        <a:dk1>
          <a:srgbClr val="000000"/>
        </a:dk1>
        <a:lt1>
          <a:srgbClr val="FFFFFF"/>
        </a:lt1>
        <a:dk2>
          <a:srgbClr val="000000"/>
        </a:dk2>
        <a:lt2>
          <a:srgbClr val="AFA79F"/>
        </a:lt2>
        <a:accent1>
          <a:srgbClr val="0063BE"/>
        </a:accent1>
        <a:accent2>
          <a:srgbClr val="0063BE"/>
        </a:accent2>
        <a:accent3>
          <a:srgbClr val="FFFFFF"/>
        </a:accent3>
        <a:accent4>
          <a:srgbClr val="000000"/>
        </a:accent4>
        <a:accent5>
          <a:srgbClr val="AAB7DB"/>
        </a:accent5>
        <a:accent6>
          <a:srgbClr val="0059AC"/>
        </a:accent6>
        <a:hlink>
          <a:srgbClr val="0063BE"/>
        </a:hlink>
        <a:folHlink>
          <a:srgbClr val="AFA79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 Narrow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3">
        <a:dk1>
          <a:srgbClr val="000000"/>
        </a:dk1>
        <a:lt1>
          <a:srgbClr val="FFFFFF"/>
        </a:lt1>
        <a:dk2>
          <a:srgbClr val="000000"/>
        </a:dk2>
        <a:lt2>
          <a:srgbClr val="AFA79F"/>
        </a:lt2>
        <a:accent1>
          <a:srgbClr val="0063BE"/>
        </a:accent1>
        <a:accent2>
          <a:srgbClr val="0063BE"/>
        </a:accent2>
        <a:accent3>
          <a:srgbClr val="FFFFFF"/>
        </a:accent3>
        <a:accent4>
          <a:srgbClr val="000000"/>
        </a:accent4>
        <a:accent5>
          <a:srgbClr val="AAB7DB"/>
        </a:accent5>
        <a:accent6>
          <a:srgbClr val="0059AC"/>
        </a:accent6>
        <a:hlink>
          <a:srgbClr val="0063BE"/>
        </a:hlink>
        <a:folHlink>
          <a:srgbClr val="AFA79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ustom Design">
  <a:themeElements>
    <a:clrScheme name="4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Custom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4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3">
        <a:dk1>
          <a:srgbClr val="000000"/>
        </a:dk1>
        <a:lt1>
          <a:srgbClr val="FFFFFF"/>
        </a:lt1>
        <a:dk2>
          <a:srgbClr val="000000"/>
        </a:dk2>
        <a:lt2>
          <a:srgbClr val="AFA79F"/>
        </a:lt2>
        <a:accent1>
          <a:srgbClr val="0063BE"/>
        </a:accent1>
        <a:accent2>
          <a:srgbClr val="0063BE"/>
        </a:accent2>
        <a:accent3>
          <a:srgbClr val="FFFFFF"/>
        </a:accent3>
        <a:accent4>
          <a:srgbClr val="000000"/>
        </a:accent4>
        <a:accent5>
          <a:srgbClr val="AAB7DB"/>
        </a:accent5>
        <a:accent6>
          <a:srgbClr val="0059AC"/>
        </a:accent6>
        <a:hlink>
          <a:srgbClr val="0063BE"/>
        </a:hlink>
        <a:folHlink>
          <a:srgbClr val="AFA79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BBB2A8"/>
      </a:lt2>
      <a:accent1>
        <a:srgbClr val="FF7900"/>
      </a:accent1>
      <a:accent2>
        <a:srgbClr val="C9282D"/>
      </a:accent2>
      <a:accent3>
        <a:srgbClr val="FFFFFF"/>
      </a:accent3>
      <a:accent4>
        <a:srgbClr val="000000"/>
      </a:accent4>
      <a:accent5>
        <a:srgbClr val="FFBEAA"/>
      </a:accent5>
      <a:accent6>
        <a:srgbClr val="B62328"/>
      </a:accent6>
      <a:hlink>
        <a:srgbClr val="6E5048"/>
      </a:hlink>
      <a:folHlink>
        <a:srgbClr val="BDB4AA"/>
      </a:folHlink>
    </a:clrScheme>
    <a:fontScheme name="7_Custom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7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8_Custom Design">
  <a:themeElements>
    <a:clrScheme name="2_Custom Design 13">
      <a:dk1>
        <a:srgbClr val="000000"/>
      </a:dk1>
      <a:lt1>
        <a:srgbClr val="FFFFFF"/>
      </a:lt1>
      <a:dk2>
        <a:srgbClr val="000000"/>
      </a:dk2>
      <a:lt2>
        <a:srgbClr val="AFA79F"/>
      </a:lt2>
      <a:accent1>
        <a:srgbClr val="0063BE"/>
      </a:accent1>
      <a:accent2>
        <a:srgbClr val="0063BE"/>
      </a:accent2>
      <a:accent3>
        <a:srgbClr val="FFFFFF"/>
      </a:accent3>
      <a:accent4>
        <a:srgbClr val="000000"/>
      </a:accent4>
      <a:accent5>
        <a:srgbClr val="AAB7DB"/>
      </a:accent5>
      <a:accent6>
        <a:srgbClr val="0059AC"/>
      </a:accent6>
      <a:hlink>
        <a:srgbClr val="0063BE"/>
      </a:hlink>
      <a:folHlink>
        <a:srgbClr val="AFA79F"/>
      </a:folHlink>
    </a:clrScheme>
    <a:fontScheme name="2_Custom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3">
        <a:dk1>
          <a:srgbClr val="000000"/>
        </a:dk1>
        <a:lt1>
          <a:srgbClr val="FFFFFF"/>
        </a:lt1>
        <a:dk2>
          <a:srgbClr val="000000"/>
        </a:dk2>
        <a:lt2>
          <a:srgbClr val="AFA79F"/>
        </a:lt2>
        <a:accent1>
          <a:srgbClr val="0063BE"/>
        </a:accent1>
        <a:accent2>
          <a:srgbClr val="0063BE"/>
        </a:accent2>
        <a:accent3>
          <a:srgbClr val="FFFFFF"/>
        </a:accent3>
        <a:accent4>
          <a:srgbClr val="000000"/>
        </a:accent4>
        <a:accent5>
          <a:srgbClr val="AAB7DB"/>
        </a:accent5>
        <a:accent6>
          <a:srgbClr val="0059AC"/>
        </a:accent6>
        <a:hlink>
          <a:srgbClr val="0063BE"/>
        </a:hlink>
        <a:folHlink>
          <a:srgbClr val="AFA79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_Custom Design">
  <a:themeElements>
    <a:clrScheme name="2_Custom Design 13">
      <a:dk1>
        <a:srgbClr val="000000"/>
      </a:dk1>
      <a:lt1>
        <a:srgbClr val="FFFFFF"/>
      </a:lt1>
      <a:dk2>
        <a:srgbClr val="000000"/>
      </a:dk2>
      <a:lt2>
        <a:srgbClr val="AFA79F"/>
      </a:lt2>
      <a:accent1>
        <a:srgbClr val="0063BE"/>
      </a:accent1>
      <a:accent2>
        <a:srgbClr val="0063BE"/>
      </a:accent2>
      <a:accent3>
        <a:srgbClr val="FFFFFF"/>
      </a:accent3>
      <a:accent4>
        <a:srgbClr val="000000"/>
      </a:accent4>
      <a:accent5>
        <a:srgbClr val="AAB7DB"/>
      </a:accent5>
      <a:accent6>
        <a:srgbClr val="0059AC"/>
      </a:accent6>
      <a:hlink>
        <a:srgbClr val="0063BE"/>
      </a:hlink>
      <a:folHlink>
        <a:srgbClr val="AFA79F"/>
      </a:folHlink>
    </a:clrScheme>
    <a:fontScheme name="2_Custom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3">
        <a:dk1>
          <a:srgbClr val="000000"/>
        </a:dk1>
        <a:lt1>
          <a:srgbClr val="FFFFFF"/>
        </a:lt1>
        <a:dk2>
          <a:srgbClr val="000000"/>
        </a:dk2>
        <a:lt2>
          <a:srgbClr val="AFA79F"/>
        </a:lt2>
        <a:accent1>
          <a:srgbClr val="0063BE"/>
        </a:accent1>
        <a:accent2>
          <a:srgbClr val="0063BE"/>
        </a:accent2>
        <a:accent3>
          <a:srgbClr val="FFFFFF"/>
        </a:accent3>
        <a:accent4>
          <a:srgbClr val="000000"/>
        </a:accent4>
        <a:accent5>
          <a:srgbClr val="AAB7DB"/>
        </a:accent5>
        <a:accent6>
          <a:srgbClr val="0059AC"/>
        </a:accent6>
        <a:hlink>
          <a:srgbClr val="0063BE"/>
        </a:hlink>
        <a:folHlink>
          <a:srgbClr val="AFA79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0_Custom Design">
  <a:themeElements>
    <a:clrScheme name="6_Custom Design 13">
      <a:dk1>
        <a:srgbClr val="000000"/>
      </a:dk1>
      <a:lt1>
        <a:srgbClr val="FFFFFF"/>
      </a:lt1>
      <a:dk2>
        <a:srgbClr val="000000"/>
      </a:dk2>
      <a:lt2>
        <a:srgbClr val="AFA79F"/>
      </a:lt2>
      <a:accent1>
        <a:srgbClr val="0063BE"/>
      </a:accent1>
      <a:accent2>
        <a:srgbClr val="0063BE"/>
      </a:accent2>
      <a:accent3>
        <a:srgbClr val="FFFFFF"/>
      </a:accent3>
      <a:accent4>
        <a:srgbClr val="000000"/>
      </a:accent4>
      <a:accent5>
        <a:srgbClr val="AAB7DB"/>
      </a:accent5>
      <a:accent6>
        <a:srgbClr val="0059AC"/>
      </a:accent6>
      <a:hlink>
        <a:srgbClr val="0063BE"/>
      </a:hlink>
      <a:folHlink>
        <a:srgbClr val="AFA79F"/>
      </a:folHlink>
    </a:clrScheme>
    <a:fontScheme name="6_Custom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6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3">
        <a:dk1>
          <a:srgbClr val="000000"/>
        </a:dk1>
        <a:lt1>
          <a:srgbClr val="FFFFFF"/>
        </a:lt1>
        <a:dk2>
          <a:srgbClr val="000000"/>
        </a:dk2>
        <a:lt2>
          <a:srgbClr val="AFA79F"/>
        </a:lt2>
        <a:accent1>
          <a:srgbClr val="0063BE"/>
        </a:accent1>
        <a:accent2>
          <a:srgbClr val="0063BE"/>
        </a:accent2>
        <a:accent3>
          <a:srgbClr val="FFFFFF"/>
        </a:accent3>
        <a:accent4>
          <a:srgbClr val="000000"/>
        </a:accent4>
        <a:accent5>
          <a:srgbClr val="AAB7DB"/>
        </a:accent5>
        <a:accent6>
          <a:srgbClr val="0059AC"/>
        </a:accent6>
        <a:hlink>
          <a:srgbClr val="0063BE"/>
        </a:hlink>
        <a:folHlink>
          <a:srgbClr val="AFA79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moto</Template>
  <TotalTime>7342</TotalTime>
  <Words>868</Words>
  <Application>Microsoft Office PowerPoint</Application>
  <PresentationFormat>On-screen Show (4:3)</PresentationFormat>
  <Paragraphs>244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10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Theme1</vt:lpstr>
      <vt:lpstr>5_Custom Design</vt:lpstr>
      <vt:lpstr>6_Custom Design</vt:lpstr>
      <vt:lpstr>3_Custom Design</vt:lpstr>
      <vt:lpstr>4_Custom Design</vt:lpstr>
      <vt:lpstr>7_Custom Design</vt:lpstr>
      <vt:lpstr>8_Custom Design</vt:lpstr>
      <vt:lpstr>9_Custom Design</vt:lpstr>
      <vt:lpstr>10_Custom Design</vt:lpstr>
      <vt:lpstr>11_Custom Design</vt:lpstr>
      <vt:lpstr>GIT </vt:lpstr>
      <vt:lpstr>Agenda </vt:lpstr>
      <vt:lpstr>GIT Introduction in SCM Area</vt:lpstr>
      <vt:lpstr>What developers love about GIT? </vt:lpstr>
      <vt:lpstr>Git Doc from CDC</vt:lpstr>
      <vt:lpstr>Slide 6</vt:lpstr>
      <vt:lpstr>ClearCase Vs Git</vt:lpstr>
      <vt:lpstr>Git Multi-site</vt:lpstr>
      <vt:lpstr>Clearcase handle the files</vt:lpstr>
      <vt:lpstr>Git to handle files </vt:lpstr>
      <vt:lpstr>GIT Basic Concept</vt:lpstr>
      <vt:lpstr>Distributed Version Control</vt:lpstr>
      <vt:lpstr>Repository</vt:lpstr>
      <vt:lpstr>Version number-SHA1</vt:lpstr>
      <vt:lpstr>HEAD/master/branch</vt:lpstr>
      <vt:lpstr>Git with branch</vt:lpstr>
      <vt:lpstr>Tag</vt:lpstr>
      <vt:lpstr>Next time?</vt:lpstr>
      <vt:lpstr>Daily Work with GIT</vt:lpstr>
      <vt:lpstr>Typical working procedure for developer on Gerrit</vt:lpstr>
      <vt:lpstr>Config </vt:lpstr>
      <vt:lpstr>Config parameter</vt:lpstr>
      <vt:lpstr>Clone the repo</vt:lpstr>
      <vt:lpstr>Checkout/Checkin</vt:lpstr>
      <vt:lpstr>Mkbranch </vt:lpstr>
      <vt:lpstr>Working at home </vt:lpstr>
      <vt:lpstr>Continue Integration with GIT </vt:lpstr>
      <vt:lpstr>GIT+Gerrit+Jenkins</vt:lpstr>
      <vt:lpstr>GIT CI workflow</vt:lpstr>
      <vt:lpstr>Gerrit </vt:lpstr>
      <vt:lpstr>Jenkins interface</vt:lpstr>
      <vt:lpstr>Migration to GIT?</vt:lpstr>
      <vt:lpstr>Migration to GIT?</vt:lpstr>
      <vt:lpstr>Guide in CDC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Yuan Wei-XVM683</dc:creator>
  <cp:lastModifiedBy>xvm683</cp:lastModifiedBy>
  <cp:revision>27</cp:revision>
  <dcterms:created xsi:type="dcterms:W3CDTF">2006-08-16T00:00:00Z</dcterms:created>
  <dcterms:modified xsi:type="dcterms:W3CDTF">2014-09-23T05:58:42Z</dcterms:modified>
</cp:coreProperties>
</file>