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7" r:id="rId5"/>
    <p:sldId id="277" r:id="rId6"/>
    <p:sldId id="279" r:id="rId7"/>
    <p:sldId id="281" r:id="rId8"/>
    <p:sldId id="280" r:id="rId9"/>
    <p:sldId id="262" r:id="rId10"/>
    <p:sldId id="282" r:id="rId11"/>
    <p:sldId id="261" r:id="rId12"/>
    <p:sldId id="273" r:id="rId13"/>
    <p:sldId id="272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54F03-CC61-46C6-BF72-B086A55582B7}" v="65" dt="2021-01-11T04:56:05.677"/>
  </p1510:revLst>
</p1510:revInfo>
</file>

<file path=ppt/tableStyles.xml><?xml version="1.0" encoding="utf-8"?>
<a:tblStyleLst xmlns:a="http://schemas.openxmlformats.org/drawingml/2006/main" def="{B0584639-A765-4DFC-BAA8-02EAEEBC4E4A}">
  <a:tblStyle styleId="{B0584639-A765-4DFC-BAA8-02EAEEBC4E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9a0b074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9a0b074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8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49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03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85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022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youtube-n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767C3-AE8D-4E73-BB8C-44890061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3" y="157871"/>
            <a:ext cx="8425476" cy="48277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3E857D-7277-4214-A0F9-8B656CBE6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Closing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Build confidence around your product or idea by including at least one of the these slides: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Questions</a:t>
            </a:r>
            <a:br>
              <a:rPr lang="en" sz="12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What has been accomplished and what might be left to tackle?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Answers</a:t>
            </a:r>
            <a:br>
              <a:rPr lang="en-US" sz="12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Who supports your idea (or doesn’t)?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What’s next?</a:t>
            </a:r>
            <a:br>
              <a:rPr lang="en" sz="12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How can the audience get involved or find out more?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46D05-9122-4256-9FD0-99220C3D0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4" y="157163"/>
            <a:ext cx="7565239" cy="692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 err="1">
                <a:solidFill>
                  <a:schemeClr val="dk1"/>
                </a:solidFill>
              </a:rPr>
              <a:t>Youtube</a:t>
            </a:r>
            <a:r>
              <a:rPr lang="en-US" sz="3200" dirty="0">
                <a:solidFill>
                  <a:schemeClr val="dk1"/>
                </a:solidFill>
              </a:rPr>
              <a:t> Trending</a:t>
            </a:r>
            <a:endParaRPr sz="32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4" y="992981"/>
            <a:ext cx="8386769" cy="354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In this project, we will look at factors that make a </a:t>
            </a:r>
            <a:r>
              <a:rPr lang="en-US" sz="1800" b="0" dirty="0" err="1">
                <a:latin typeface="Lato"/>
                <a:ea typeface="Lato"/>
                <a:cs typeface="Lato"/>
                <a:sym typeface="Lato"/>
              </a:rPr>
              <a:t>Youtube</a:t>
            </a: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 video trend. </a:t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Exploring the statistics of </a:t>
            </a:r>
            <a:r>
              <a:rPr lang="en-US" sz="1800" b="0" dirty="0" err="1">
                <a:latin typeface="Lato"/>
                <a:ea typeface="Lato"/>
                <a:cs typeface="Lato"/>
                <a:sym typeface="Lato"/>
              </a:rPr>
              <a:t>TrendingYouTube</a:t>
            </a: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 videos to find what makes these videos so popular, and analyze what are the main characteristics of the most popular videos on YouTube.</a:t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Using 'tags' that are associated with the video, we will build a machine learning model to analyze a couple of datasets to predict the number of views it will generate over a period of time, and the category of video based on the specific tag words.</a:t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F1C-EBBF-463B-B074-63B7C61CA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615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4" y="157163"/>
            <a:ext cx="7565239" cy="692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Why We Select </a:t>
            </a:r>
            <a:r>
              <a:rPr lang="en-US" sz="3200" dirty="0" err="1">
                <a:solidFill>
                  <a:schemeClr val="dk1"/>
                </a:solidFill>
              </a:rPr>
              <a:t>Youtube</a:t>
            </a:r>
            <a:r>
              <a:rPr lang="en-US" sz="3200" dirty="0">
                <a:solidFill>
                  <a:schemeClr val="dk1"/>
                </a:solidFill>
              </a:rPr>
              <a:t> Trending</a:t>
            </a:r>
            <a:endParaRPr sz="32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4" y="992981"/>
            <a:ext cx="8386769" cy="354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800" u="sng" dirty="0">
                <a:latin typeface="Lato"/>
                <a:ea typeface="Lato"/>
                <a:cs typeface="Lato"/>
                <a:sym typeface="Lato"/>
              </a:rPr>
              <a:t>New challenges and new opportunities</a:t>
            </a: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.  Make what they do and the world better.</a:t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u="sng" dirty="0">
                <a:latin typeface="Lato"/>
                <a:ea typeface="Lato"/>
                <a:cs typeface="Lato"/>
                <a:sym typeface="Lato"/>
              </a:rPr>
              <a:t>Impact Understanding</a:t>
            </a: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. The more views, likes or followers the youtubers get, the more popular the channel will be and the higher the opportunity for them to become Trending in the YouTube community.</a:t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u="sng" dirty="0">
                <a:latin typeface="Lato"/>
                <a:ea typeface="Lato"/>
                <a:cs typeface="Lato"/>
                <a:sym typeface="Lato"/>
              </a:rPr>
              <a:t>Business Understanding</a:t>
            </a: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. Each Youtuber is a powerful opportunity to build new products, services, campaigns, brands and more that people will love in 2021 and beyond.</a:t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F1C-EBBF-463B-B074-63B7C61CA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25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4" y="157163"/>
            <a:ext cx="7565239" cy="692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3200" dirty="0">
                <a:solidFill>
                  <a:schemeClr val="dk1"/>
                </a:solidFill>
              </a:rPr>
              <a:t>Source of data</a:t>
            </a:r>
            <a:endParaRPr sz="32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4" y="992981"/>
            <a:ext cx="8386769" cy="354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We used a dataset from Kaggle that contains statistics of some top trending YouTube videos. </a:t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Here is the link to the dataset:</a:t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hlinkClick r:id="rId3"/>
              </a:rPr>
              <a:t>Trending YouTube Video Statistics | Kaggle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dirty="0">
                <a:latin typeface="Lato"/>
              </a:rPr>
              <a:t>In order to make our analysis more accurate and relevant, we only focused on US and UK videos, reducing the dataset’s size to 45k rows and 16 columns.</a:t>
            </a:r>
            <a:br>
              <a:rPr lang="en-US" sz="1800" b="0" dirty="0">
                <a:latin typeface="Lato"/>
              </a:rPr>
            </a:br>
            <a:br>
              <a:rPr lang="en-US" sz="1800" b="0" dirty="0">
                <a:latin typeface="Lato"/>
              </a:rPr>
            </a:br>
            <a:r>
              <a:rPr lang="en-US" sz="1800" b="0" dirty="0">
                <a:latin typeface="Lato"/>
              </a:rPr>
              <a:t>Following is a detailed description of the 16 columns</a:t>
            </a:r>
            <a:br>
              <a:rPr lang="en-US" b="0" dirty="0"/>
            </a:b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F1C-EBBF-463B-B074-63B7C61CA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8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4" y="157163"/>
            <a:ext cx="7565239" cy="692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3200" dirty="0">
                <a:solidFill>
                  <a:schemeClr val="dk1"/>
                </a:solidFill>
              </a:rPr>
              <a:t>Technologies Used</a:t>
            </a:r>
            <a:endParaRPr sz="32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4" y="850107"/>
            <a:ext cx="8386769" cy="369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Data Cleaning and Analysis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Pandas will be used to clean the data and perform an exploratory analysis. Further analysis will be completed using Python.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Database Storage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Postgres SQL is the database we intend to use.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Machine Learning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 err="1">
                <a:latin typeface="Lato"/>
                <a:ea typeface="Lato"/>
                <a:cs typeface="Lato"/>
                <a:sym typeface="Lato"/>
              </a:rPr>
              <a:t>SciKitLearn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 is the ML library we'll be using to create a classifier. Our training and testing setup is categorizing number of views into groups (target variable: y) and the tag names as our independent variable (features: X). We currently plan to use random forest model to predict the trend. We will also use Naive Bayes to predict the category ID based on the tag.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Dashboard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We currently plan to use tableau to create a dashboard and Google slides to create the final presentation</a:t>
            </a: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.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F1C-EBBF-463B-B074-63B7C61CA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524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51" y="162731"/>
            <a:ext cx="8400697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807243" y="438120"/>
            <a:ext cx="6993731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Raleway"/>
                <a:sym typeface="Raleway"/>
              </a:rPr>
              <a:t>Questions To answer with the data</a:t>
            </a:r>
            <a:endParaRPr sz="3200" b="1" dirty="0">
              <a:solidFill>
                <a:schemeClr val="dk1"/>
              </a:solidFill>
              <a:latin typeface="Raleway"/>
              <a:sym typeface="Raleway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294967295"/>
          </p:nvPr>
        </p:nvSpPr>
        <p:spPr>
          <a:xfrm>
            <a:off x="985838" y="1377480"/>
            <a:ext cx="6908006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br>
              <a:rPr lang="en" sz="12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What is the pain you cure with your solution?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Who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Show them a specific person who would benefit from your solution.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337AC-2515-41A4-9238-7B5ACC437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51" y="162731"/>
            <a:ext cx="8400697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075133" y="438120"/>
            <a:ext cx="6993731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Raleway"/>
                <a:sym typeface="Raleway"/>
              </a:rPr>
              <a:t>Limitations and benefits</a:t>
            </a:r>
            <a:endParaRPr sz="3200" b="1" dirty="0">
              <a:solidFill>
                <a:schemeClr val="dk1"/>
              </a:solidFill>
              <a:latin typeface="Raleway"/>
              <a:sym typeface="Raleway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294967295"/>
          </p:nvPr>
        </p:nvSpPr>
        <p:spPr>
          <a:xfrm>
            <a:off x="985838" y="1377480"/>
            <a:ext cx="6908006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lvl="0" indent="-317500">
              <a:spcBef>
                <a:spcPts val="1600"/>
              </a:spcBef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Unexpected</a:t>
            </a:r>
            <a:br>
              <a:rPr lang="en-U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Highlight what’s new, unusual, or surprising.</a:t>
            </a:r>
          </a:p>
          <a:p>
            <a:pPr lvl="0" indent="-317500">
              <a:spcBef>
                <a:spcPts val="1600"/>
              </a:spcBef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</a:t>
            </a:r>
            <a:br>
              <a:rPr lang="en-U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solidFill>
                  <a:schemeClr val="bg2"/>
                </a:solidFill>
                <a:latin typeface="Raleway"/>
                <a:sym typeface="Raleway"/>
              </a:rPr>
              <a:t>Provide a simple unifying message for what is to come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337AC-2515-41A4-9238-7B5ACC437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759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65500" y="692943"/>
            <a:ext cx="4045200" cy="3800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dirty="0">
                <a:solidFill>
                  <a:schemeClr val="dk2"/>
                </a:solidFill>
              </a:rPr>
            </a:br>
            <a:endParaRPr sz="2400" b="0" dirty="0">
              <a:solidFill>
                <a:schemeClr val="dk2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r="3966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D08A3A-0F4F-4A8C-8800-65C65393E2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226" name="Google Shape;226;p30"/>
          <p:cNvGraphicFramePr/>
          <p:nvPr>
            <p:extLst>
              <p:ext uri="{D42A27DB-BD31-4B8C-83A1-F6EECF244321}">
                <p14:modId xmlns:p14="http://schemas.microsoft.com/office/powerpoint/2010/main" val="1068354823"/>
              </p:ext>
            </p:extLst>
          </p:nvPr>
        </p:nvGraphicFramePr>
        <p:xfrm>
          <a:off x="323100" y="2393975"/>
          <a:ext cx="8522700" cy="719125"/>
        </p:xfrm>
        <a:graphic>
          <a:graphicData uri="http://schemas.openxmlformats.org/drawingml/2006/table">
            <a:tbl>
              <a:tblPr>
                <a:noFill/>
                <a:tableStyleId>{B0584639-A765-4DFC-BAA8-02EAEEBC4E4A}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9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</a:rPr>
                        <a:t>2020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</a:rPr>
                        <a:t>2021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7" name="Google Shape;227;p30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2020		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4294967295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4294967295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watch</a:t>
            </a:r>
            <a:endParaRPr sz="1400" dirty="0"/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January 2021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4294967295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4294967295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236" name="Google Shape;236;p30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7" name="Google Shape;237;p30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" name="Google Shape;238;p30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23B25-6A08-421D-A459-F40D0E564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BF0B9CEACA34A981A7F46EA19F3F9" ma:contentTypeVersion="13" ma:contentTypeDescription="Create a new document." ma:contentTypeScope="" ma:versionID="673ae8ff8af7a72328c95a32bdf53e47">
  <xsd:schema xmlns:xsd="http://www.w3.org/2001/XMLSchema" xmlns:xs="http://www.w3.org/2001/XMLSchema" xmlns:p="http://schemas.microsoft.com/office/2006/metadata/properties" xmlns:ns3="fd550b8b-0dd7-4de3-a8e6-af527f15a8ac" xmlns:ns4="45cbc027-4fdb-4325-ba4c-14e20f088a7f" targetNamespace="http://schemas.microsoft.com/office/2006/metadata/properties" ma:root="true" ma:fieldsID="9415481e46779cd7e9f58603f5c1c539" ns3:_="" ns4:_="">
    <xsd:import namespace="fd550b8b-0dd7-4de3-a8e6-af527f15a8ac"/>
    <xsd:import namespace="45cbc027-4fdb-4325-ba4c-14e20f088a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50b8b-0dd7-4de3-a8e6-af527f15a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bc027-4fdb-4325-ba4c-14e20f088a7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2675AF-99D4-4FEB-8543-42ACB52345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50b8b-0dd7-4de3-a8e6-af527f15a8ac"/>
    <ds:schemaRef ds:uri="45cbc027-4fdb-4325-ba4c-14e20f088a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4EA30-1572-48CE-8640-670A577D18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5960DE-8868-4127-A399-17A061330EE1}">
  <ds:schemaRefs>
    <ds:schemaRef ds:uri="http://schemas.openxmlformats.org/package/2006/metadata/core-properties"/>
    <ds:schemaRef ds:uri="45cbc027-4fdb-4325-ba4c-14e20f088a7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fd550b8b-0dd7-4de3-a8e6-af527f15a8a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142</Words>
  <Application>Microsoft Office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Swiss</vt:lpstr>
      <vt:lpstr>PowerPoint Presentation</vt:lpstr>
      <vt:lpstr>Youtube Trending</vt:lpstr>
      <vt:lpstr>Why We Select Youtube Trending</vt:lpstr>
      <vt:lpstr>Source of data</vt:lpstr>
      <vt:lpstr>Technologies Used</vt:lpstr>
      <vt:lpstr>PowerPoint Presentation</vt:lpstr>
      <vt:lpstr>PowerPoint Presentation</vt:lpstr>
      <vt:lpstr> </vt:lpstr>
      <vt:lpstr>Milestones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Huang</dc:creator>
  <cp:lastModifiedBy>Michelle Huang</cp:lastModifiedBy>
  <cp:revision>2</cp:revision>
  <dcterms:modified xsi:type="dcterms:W3CDTF">2021-01-11T04:56:53Z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0x010100B7FBF0B9CEACA34A981A7F46EA19F3F9</vt:lpwstr>
  </property>
</Properties>
</file>