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8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2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7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37"/>
    <a:srgbClr val="348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42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55A10-DEB0-3094-D5F7-04E0E4A9C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01300-9508-9E00-CA7D-410ADAC9A7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85CD0-1CAB-2747-81F7-55BB27387C48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F4A7D-3E23-99F7-B534-DBB6BFC46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64CD-FECB-D9F6-D1EE-67114BF29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74B7-68B2-504A-AF90-77EF3E31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A96-B7F7-9BB6-0F37-D7225FBB4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0C54-4318-2551-4DBF-E2D20672F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6C9A-EF29-1205-85C5-47A8EA92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91ED-1B8C-BDB2-CBA6-CB20425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F66D-C19A-8B12-123A-580E08A1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993F-1829-FF48-BC1B-A954434F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EDA0A-145F-6EB2-3365-187535BF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36FD-EB01-DD13-589A-6255019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ACEC-CEA7-F8C0-C4D9-9875C584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42E-5758-74F4-C4E6-60B3AEA0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13E5A-84BE-5E99-88C3-225E7E7D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D0B93-D827-9BE8-EE21-82F3F1BA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A3D2-CC57-AAA0-BD34-CD27E88F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5D01-6CDD-BE7A-D6E2-A16DC05B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9654-7C60-BB22-308A-AA87AE38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C004-A0D3-80E9-1B19-AFE6B731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926A-DAEB-F369-F24C-617DF703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1C00-8A57-E258-795B-E2E86FF9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74D6-FFC2-065B-D046-CF25AAF8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0C7F-0E36-9F48-755E-9099152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5780-6B1F-90FE-118A-D1AA29C9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8934-0E02-B5CF-35F1-F979E946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7431-778A-56DD-E85D-2B14C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0783-012A-F0BC-E379-C60F85DD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24C6-C854-3E03-E21D-6123F68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5BDE-2193-86E6-D5CA-AE1483E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B10E-AFF7-FC30-4C79-05EF90F2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67904-47F7-0199-FBA6-DF866153D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0C20-DA97-DCEF-F31A-22EF0215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44290-107A-AA1B-356F-FCF9DCDD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7B00-9BCD-B1C1-6B93-4AE38BF0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023D-BDF2-F764-4E25-71FE15FC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4E0B-8C0E-00BE-5180-30C45B06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697C6-2B84-9F56-40F6-1F3E8D73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7873-CE55-2212-01EE-F753E1C7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5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DFC24-CC25-6151-1241-1349D359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90D5-B920-7635-398D-D001003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E41E7-C163-B800-B3F8-D543E71A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26620-A428-6662-CEFB-1B46B37C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CFD9-1E91-FD30-6C4E-15F56A47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36F66-D94F-A7E3-9EE2-2E9905A7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24B9-84D8-C36E-13BC-644EED30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333B-8F1C-8484-A1E5-DB6BFBC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3B7BB-E38C-A915-A66D-034850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6D351-F802-1458-CEAE-F35E434D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D119F-8C54-204F-C17D-C582A92B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841-534D-3461-0885-D86DEBEF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D508-E08F-A3AB-4F2E-D4ED1F25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239D5-BB8C-867A-F53D-689BDED5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1DAF-CDD8-C635-FB10-D2AB0676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418A-5B33-AFBE-A6B2-F3C5A75F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5480-812F-2E91-AC50-7A1086B3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7982-3169-0FB3-5685-5DE0168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B646D-FB96-3895-8869-676F8292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185E-4140-AD64-6E3F-2260386D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605A-B8E5-3826-0BCE-BB03D438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/>
          <a:lstStyle/>
          <a:p>
            <a:fld id="{8E086BFE-189C-BA48-840A-4ED2D28FB11C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12B9B-EEDB-7EFC-5BF9-DCA55816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B5C2-83E1-325A-78DF-A5DFBD26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BC08-A81C-D04E-BF0E-A4CE58E5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6256D-4BB1-0871-065B-4F9E1FF3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8223-66F4-29AF-64D5-5447E619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0102-B81E-41F9-E6D3-22233F376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596F-14CE-3869-4739-D8D1FBDF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9BC08-A81C-D04E-BF0E-A4CE58E5BD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92FB6-2467-3C0B-B6C1-1BE7BE610DC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3083563"/>
            <a:ext cx="1308100" cy="13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8437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84CA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84CA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84CA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84CA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84CA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5249-EEE8-2384-2337-03D16481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90" y="365125"/>
            <a:ext cx="7304313" cy="1325563"/>
          </a:xfrm>
        </p:spPr>
        <p:txBody>
          <a:bodyPr>
            <a:normAutofit/>
          </a:bodyPr>
          <a:lstStyle/>
          <a:p>
            <a:r>
              <a:rPr lang="en-US" sz="4100" b="1" dirty="0"/>
              <a:t>offers…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47AD-0902-B647-3050-603C22A7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AI-assisted technology</a:t>
            </a:r>
          </a:p>
          <a:p>
            <a:r>
              <a:rPr lang="en-US" dirty="0"/>
              <a:t>Expertise in testing and Industrial/Organizational Psychology</a:t>
            </a:r>
          </a:p>
        </p:txBody>
      </p:sp>
      <p:pic>
        <p:nvPicPr>
          <p:cNvPr id="6" name="Picture 5" descr="A black background with blue and orange text&#10;&#10;Description automatically generated">
            <a:extLst>
              <a:ext uri="{FF2B5EF4-FFF2-40B4-BE49-F238E27FC236}">
                <a16:creationId xmlns:a16="http://schemas.microsoft.com/office/drawing/2014/main" id="{5AC60389-9706-4891-77B6-10B88CD5A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" t="15840" r="4672" b="26830"/>
          <a:stretch/>
        </p:blipFill>
        <p:spPr>
          <a:xfrm>
            <a:off x="870859" y="681037"/>
            <a:ext cx="3178628" cy="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5249-EEE8-2384-2337-03D1648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47AD-0902-B647-3050-603C22A7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tests from your company’s documentation</a:t>
            </a:r>
          </a:p>
          <a:p>
            <a:r>
              <a:rPr lang="en-US" dirty="0"/>
              <a:t>Customize test content exactly how you want</a:t>
            </a:r>
          </a:p>
        </p:txBody>
      </p:sp>
    </p:spTree>
    <p:extLst>
      <p:ext uri="{BB962C8B-B14F-4D97-AF65-F5344CB8AC3E}">
        <p14:creationId xmlns:p14="http://schemas.microsoft.com/office/powerpoint/2010/main" val="13863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5249-EEE8-2384-2337-03D1648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Employee readiness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47AD-0902-B647-3050-603C22A7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Ensure your new hires are prepared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Ensure your training is effective</a:t>
            </a:r>
          </a:p>
        </p:txBody>
      </p:sp>
    </p:spTree>
    <p:extLst>
      <p:ext uri="{BB962C8B-B14F-4D97-AF65-F5344CB8AC3E}">
        <p14:creationId xmlns:p14="http://schemas.microsoft.com/office/powerpoint/2010/main" val="368883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reamlined slides" id="{2211A006-918F-0449-8AF1-2260CEFC90CD}" vid="{DFE401E3-56D8-7544-BDEC-433A55808F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40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offers…</vt:lpstr>
      <vt:lpstr>Knowledge testing</vt:lpstr>
      <vt:lpstr>Employee readiness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Fernandes</dc:creator>
  <cp:lastModifiedBy>Alex Fernandes</cp:lastModifiedBy>
  <cp:revision>13</cp:revision>
  <dcterms:created xsi:type="dcterms:W3CDTF">2024-06-02T20:15:01Z</dcterms:created>
  <dcterms:modified xsi:type="dcterms:W3CDTF">2024-06-03T00:27:08Z</dcterms:modified>
</cp:coreProperties>
</file>