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3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5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C928DA-98B8-4B9E-A612-00CB2AD316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294FE1-AC77-4023-9B8D-0086D1D01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7D3043-AE7E-42F4-9A25-9F6D470A1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5331-944A-4C22-A20C-1152A8590C56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9F32E4-075B-4F2C-8AB8-348DCE4F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EA1C84-9076-4FE0-B511-F98B23EA2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60888-BC39-4145-814F-7D6C0EEA37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579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630C73-EDC8-4DD1-B01A-769420A6A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96E3227-9E97-43B8-877C-D61BF5A21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E37773-9D7B-489D-9077-DB6E48B29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5331-944A-4C22-A20C-1152A8590C56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1F9F0C-3D58-4ABF-AA65-0ABE91068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DE34E2-934E-426C-A78C-4D7F32D41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60888-BC39-4145-814F-7D6C0EEA37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34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9CA1364-B148-498D-8FAC-E0E127F4D0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7FF8CF7-793E-450D-86B8-B2B88643A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C339BB-B45D-497A-8E2B-DF63090A3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5331-944A-4C22-A20C-1152A8590C56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5E34A5-8B6B-4B39-BEDB-87C854E68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12720B-CC28-4A3E-94D0-51FCE9C95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60888-BC39-4145-814F-7D6C0EEA37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7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C77608-7CBA-468F-9370-5AA0B5E44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02CE73-F5A6-4CF5-B453-FBB1647D1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C28DC0-D42D-43BB-8DAE-E3169FCE4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5331-944A-4C22-A20C-1152A8590C56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80551F-4FBB-44A6-98DF-97D9F12C3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25FE35-C8F8-41D4-9C69-104EAA700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60888-BC39-4145-814F-7D6C0EEA37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69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4DAEB7-9D04-4DE6-B856-F090D6FEA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CB9CBF6-132E-43FE-9612-BB2D89F85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10305A-0C75-4AEA-AFD4-0FF30EA24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5331-944A-4C22-A20C-1152A8590C56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3A9FDA-02C9-4380-9914-6B7905357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EA3D5B-3437-49BD-BF14-02C907223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60888-BC39-4145-814F-7D6C0EEA37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38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23264E-9CBE-4947-B9E7-37FBAF80F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431B67-6FF9-40DA-9601-C23E866CFB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902BDE-C9E7-44FA-A3A3-C7A1BE240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E50F9B1-6829-430D-8098-E4E19E5E5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5331-944A-4C22-A20C-1152A8590C56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6B6D773-FD74-4B5E-9080-D9903CFBA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FA1946F-AA0C-4148-A322-3378742F1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60888-BC39-4145-814F-7D6C0EEA37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87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A37A32-58F6-40D9-85FE-39F62E4FF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A65A4C-612E-4156-AFD8-57C189D00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4905BD2-D529-4A04-9C53-F977B6E45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14B91E7-FD5F-49A1-819B-B8D8C42F9F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986B41B-8433-4C32-8BB5-3273D327E1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2BB89CE-A33D-4021-ABFD-94D1D2636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5331-944A-4C22-A20C-1152A8590C56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A6C739C-9E89-4CE1-8BAD-74FADDB5B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99B4205-8834-40D8-92AB-559B103A6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60888-BC39-4145-814F-7D6C0EEA37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32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744C3A-D1D4-4F23-975F-9401DEEF5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67D4458-8F1D-48AB-A60A-896B74E17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5331-944A-4C22-A20C-1152A8590C56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5241BF5-CF54-482C-BDAC-092C6C7DF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CB8CC84-7AB6-4C75-9ACB-3B9FF66E4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60888-BC39-4145-814F-7D6C0EEA37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0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A6D1874-017C-479D-B1EF-94A430FFC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5331-944A-4C22-A20C-1152A8590C56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4E45603-2B69-4A7F-9458-253EC7ED6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C1FFB1E-1258-47BA-BA22-409E8311F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60888-BC39-4145-814F-7D6C0EEA37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93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A51D53-581E-47A1-8588-F7AFE6607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17BD9E-3F2D-4022-B832-E99E5E58A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15B1698-AAC4-4757-B5FE-62E6140D9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F52D8D-1189-4C32-97E1-87C7350FC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5331-944A-4C22-A20C-1152A8590C56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97BD58-9E41-4022-9736-682C92FDE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68CD29-6F7A-4F71-9A1F-FB95799D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60888-BC39-4145-814F-7D6C0EEA37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67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C6D1FB-0DA1-44EA-84D5-F4B6BCD78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38F0009-0452-4AFE-B5B1-4F4C558834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2DE6FA7-7298-4A30-B579-664E96072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F82113-8309-49B4-9B49-6872E2D5B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5331-944A-4C22-A20C-1152A8590C56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B8C2B2-D5E0-43BC-8681-6FD79EC8C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B81FD6-5926-4174-B0C1-A1E183991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60888-BC39-4145-814F-7D6C0EEA37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4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412C2EF-E838-43D5-9DFA-0FDE1B83B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83F8B7-0574-4ADF-A3E1-AC9E47158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4C6B59-75A5-46E9-8591-67837A2AC4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95331-944A-4C22-A20C-1152A8590C56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B0D381-8533-48D2-9D77-3CB2415B0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381917-5177-41C7-B976-5BF718473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60888-BC39-4145-814F-7D6C0EEA37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19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8B7338-6F23-4B66-BE20-19C80E1BCE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Manual de uso para reloj temporizador en </a:t>
            </a:r>
            <a:r>
              <a:rPr lang="es-ES" dirty="0" err="1"/>
              <a:t>proteus</a:t>
            </a:r>
            <a:r>
              <a:rPr lang="es-ES" dirty="0"/>
              <a:t>.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E7C4B0-A7C0-417D-ABA2-AF90AB0D10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Por Alejandro Fernandez Restrepo</a:t>
            </a:r>
            <a:endParaRPr lang="en-US" dirty="0"/>
          </a:p>
          <a:p>
            <a:r>
              <a:rPr lang="en-US" dirty="0"/>
              <a:t>Miguel Fernando Ramos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6546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7E2805-E1AD-41E6-B72F-1156BE52D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Reloj y Temporizador en </a:t>
            </a:r>
            <a:r>
              <a:rPr lang="es-ES" dirty="0" err="1"/>
              <a:t>proteus</a:t>
            </a:r>
            <a:endParaRPr lang="en-U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65F8869-BEB0-4DB1-A6EE-1A46C4B58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4262"/>
            <a:ext cx="5479839" cy="4351338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D354AE7-757E-4BA9-B569-EF9D760C83C6}"/>
              </a:ext>
            </a:extLst>
          </p:cNvPr>
          <p:cNvSpPr txBox="1"/>
          <p:nvPr/>
        </p:nvSpPr>
        <p:spPr>
          <a:xfrm>
            <a:off x="6864439" y="3152149"/>
            <a:ext cx="43863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 este proyecto realizamos un reloj con temporizador (el cual explicamos en el manual anteriormente),. Ahora veremos como se utiliza y todas las funcionalidades que tienen.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713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823C0F-8090-4F93-8ED9-A181BDD04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Cambiar hora o fecha</a:t>
            </a:r>
            <a:endParaRPr lang="en-U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EA5EC16-EB4A-4FF9-A4A5-3DFE2F53F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2136" y="1690688"/>
            <a:ext cx="4020111" cy="1505160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107E7D7-45A0-4420-812A-1ABAAC821CE1}"/>
              </a:ext>
            </a:extLst>
          </p:cNvPr>
          <p:cNvSpPr txBox="1"/>
          <p:nvPr/>
        </p:nvSpPr>
        <p:spPr>
          <a:xfrm>
            <a:off x="6096000" y="1690688"/>
            <a:ext cx="438633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Para poder cambiar la hora y/o la fecha primero tenemos  que oprimir el botón “</a:t>
            </a:r>
            <a:r>
              <a:rPr lang="es-ES" dirty="0" err="1"/>
              <a:t>select</a:t>
            </a:r>
            <a:r>
              <a:rPr lang="es-ES" dirty="0"/>
              <a:t>” , cuando lo oprimamos empezara a titilar el campo que vamos a cambiar , este empezara en la hora y cada vez que se hunda </a:t>
            </a:r>
            <a:r>
              <a:rPr lang="es-ES" dirty="0" err="1"/>
              <a:t>select</a:t>
            </a:r>
            <a:r>
              <a:rPr lang="es-ES" dirty="0"/>
              <a:t> cambiara de campo hasta terminar con el año .</a:t>
            </a:r>
          </a:p>
          <a:p>
            <a:endParaRPr lang="es-ES" dirty="0"/>
          </a:p>
          <a:p>
            <a:r>
              <a:rPr lang="es-ES" dirty="0"/>
              <a:t>Cuando el campo este titilando usaremos el botón “up” para ir incrementando el valor hasta el que queramos,  después de esto oprimiremos una vez mas </a:t>
            </a:r>
            <a:r>
              <a:rPr lang="es-ES" dirty="0" err="1"/>
              <a:t>select</a:t>
            </a:r>
            <a:r>
              <a:rPr lang="es-ES" dirty="0"/>
              <a:t> hasta que ninguno de los campos este titilando.</a:t>
            </a:r>
            <a:endParaRPr lang="en-U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1A8332B-2D4E-41E3-84DE-BA7EA5318E1F}"/>
              </a:ext>
            </a:extLst>
          </p:cNvPr>
          <p:cNvSpPr txBox="1"/>
          <p:nvPr/>
        </p:nvSpPr>
        <p:spPr>
          <a:xfrm>
            <a:off x="838200" y="3393347"/>
            <a:ext cx="43863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(Cada campo al incrementarse tiene un tope de valor , por ejemplo, la hora no puede pasar de 24 , los minutos y segundos no pueden pasar de 60 , y así con los otros campos)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688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78046-8B6E-41F7-8D8A-0398D4527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Alarmas</a:t>
            </a:r>
            <a:endParaRPr lang="en-U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0FA011F-759A-4E7F-AE7C-B66761D9AD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552792" cy="3048425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CDCCB65-1277-4B5E-8682-B967D7B008DD}"/>
              </a:ext>
            </a:extLst>
          </p:cNvPr>
          <p:cNvSpPr txBox="1"/>
          <p:nvPr/>
        </p:nvSpPr>
        <p:spPr>
          <a:xfrm>
            <a:off x="3668234" y="1459012"/>
            <a:ext cx="4386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Primero para configurar una de las tres alarmas le damos al botón de la alarma que queremos configurar.</a:t>
            </a:r>
            <a:endParaRPr lang="en-U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EBD8D96-9812-454B-A1E8-E4F0C5C73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8682" y="1522372"/>
            <a:ext cx="2629267" cy="1333686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36A45811-3A8C-45AF-84EA-12F00A4572A5}"/>
              </a:ext>
            </a:extLst>
          </p:cNvPr>
          <p:cNvSpPr txBox="1"/>
          <p:nvPr/>
        </p:nvSpPr>
        <p:spPr>
          <a:xfrm>
            <a:off x="3668234" y="2784575"/>
            <a:ext cx="43863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Después nos pide ingresar los siguientes datos: hora, minuto , día , mes, año de la alarma , todos excepto el año piden dos números por ejemplo si queremos poner una alarma a las 8:05 tendríamos que digitar 08 y después en minutos 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319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AA9DD9-721F-4416-A155-6AC76CD70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Alarma(2)</a:t>
            </a:r>
            <a:endParaRPr lang="en-US" dirty="0"/>
          </a:p>
        </p:txBody>
      </p:sp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EE5E41D2-FFA0-4323-8E6B-12B2651C51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4107" y="2158299"/>
            <a:ext cx="1552792" cy="3048425"/>
          </a:xfr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47F59B1-42F8-40BE-9A78-8DE429960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8234" y="2743104"/>
            <a:ext cx="2667372" cy="1371791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09922E9-E456-4648-AE95-BDB828CD0A93}"/>
              </a:ext>
            </a:extLst>
          </p:cNvPr>
          <p:cNvSpPr txBox="1"/>
          <p:nvPr/>
        </p:nvSpPr>
        <p:spPr>
          <a:xfrm>
            <a:off x="3668234" y="1459012"/>
            <a:ext cx="4386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Una vez ingresadas las alarmas las podremos ver presionando el botón show, el cual mostrara las tres alarmas de este modo , durante 2 segundos cada una.</a:t>
            </a:r>
            <a:endParaRPr lang="en-U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F61B281-19CF-4BD7-A093-FAD0ECBA287C}"/>
              </a:ext>
            </a:extLst>
          </p:cNvPr>
          <p:cNvSpPr txBox="1"/>
          <p:nvPr/>
        </p:nvSpPr>
        <p:spPr>
          <a:xfrm>
            <a:off x="3560575" y="4120941"/>
            <a:ext cx="4386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También recordar que cuando llega la hora de una alarma el reloj y un led titilaran por 10 segundos y en la pantalla aparecerá la información de la alarma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201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016A7A-1358-484A-A57E-671438E4E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Temporizador</a:t>
            </a:r>
            <a:endParaRPr lang="en-U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3B9C103-3AC3-40E7-B3B3-80B885EEB8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3901" y="1690688"/>
            <a:ext cx="5544324" cy="2438740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0894975-88B7-4D01-BC2E-95BF2159FE52}"/>
              </a:ext>
            </a:extLst>
          </p:cNvPr>
          <p:cNvSpPr txBox="1"/>
          <p:nvPr/>
        </p:nvSpPr>
        <p:spPr>
          <a:xfrm>
            <a:off x="838200" y="1709729"/>
            <a:ext cx="43863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Una vez pulsado el botón </a:t>
            </a:r>
            <a:r>
              <a:rPr lang="es-ES" dirty="0" err="1"/>
              <a:t>temp</a:t>
            </a:r>
            <a:r>
              <a:rPr lang="es-ES" dirty="0"/>
              <a:t> , este nos pedirá que ingresemos cuantos minutos y segundos queremos temporizar, en caso de no querer minutos ingresamos en ese campo 00,una vez ingresados los datos el tiempo empezara a correr hasta cero, cuando llega a cero la pantalla y el led titilaran por 10 segundos.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3547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374</Words>
  <Application>Microsoft Office PowerPoint</Application>
  <PresentationFormat>Panorámica</PresentationFormat>
  <Paragraphs>18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Manual de uso para reloj temporizador en proteus.</vt:lpstr>
      <vt:lpstr>Reloj y Temporizador en proteus</vt:lpstr>
      <vt:lpstr>Cambiar hora o fecha</vt:lpstr>
      <vt:lpstr>Alarmas</vt:lpstr>
      <vt:lpstr>Alarma(2)</vt:lpstr>
      <vt:lpstr>Temporizador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de uso para reloj temporizador en proteus.</dc:title>
  <dc:creator>alejandro fernandez</dc:creator>
  <cp:lastModifiedBy>alejandro fernandez</cp:lastModifiedBy>
  <cp:revision>1</cp:revision>
  <dcterms:created xsi:type="dcterms:W3CDTF">2020-10-28T18:31:10Z</dcterms:created>
  <dcterms:modified xsi:type="dcterms:W3CDTF">2020-10-29T02:39:55Z</dcterms:modified>
</cp:coreProperties>
</file>