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</a:t>
            </a: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</a:t>
            </a: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</a:t>
            </a: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2CA46F-D9AE-40E6-8A1F-54AB322984B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43720" y="182880"/>
            <a:ext cx="240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Resultados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5" descr=""/>
          <p:cNvPicPr/>
          <p:nvPr/>
        </p:nvPicPr>
        <p:blipFill>
          <a:blip r:embed="rId1"/>
          <a:stretch/>
        </p:blipFill>
        <p:spPr>
          <a:xfrm>
            <a:off x="4220280" y="633240"/>
            <a:ext cx="632880" cy="63288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6995160" y="32760"/>
            <a:ext cx="1265760" cy="1265760"/>
          </a:xfrm>
          <a:prstGeom prst="rect">
            <a:avLst/>
          </a:prstGeom>
          <a:ln>
            <a:noFill/>
          </a:ln>
        </p:spPr>
      </p:pic>
      <p:pic>
        <p:nvPicPr>
          <p:cNvPr id="42" name="Picture 7" descr=""/>
          <p:cNvPicPr/>
          <p:nvPr/>
        </p:nvPicPr>
        <p:blipFill>
          <a:blip r:embed="rId3"/>
          <a:stretch/>
        </p:blipFill>
        <p:spPr>
          <a:xfrm>
            <a:off x="5579280" y="253440"/>
            <a:ext cx="1012680" cy="101268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5374440" y="3352680"/>
            <a:ext cx="1352160" cy="1352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69,8 %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834720" y="3352680"/>
            <a:ext cx="1352160" cy="1352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4,3 %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6909120" y="3352680"/>
            <a:ext cx="1352160" cy="1352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12,5 %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5374440" y="1832400"/>
            <a:ext cx="1352160" cy="1352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27,7 %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823560" y="1804680"/>
            <a:ext cx="1352160" cy="1352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93,7 %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6906600" y="1825920"/>
            <a:ext cx="1352160" cy="13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5374440" y="4842360"/>
            <a:ext cx="1352160" cy="1352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2,5%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3834720" y="4843440"/>
            <a:ext cx="1352160" cy="1352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19 %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6909120" y="4842360"/>
            <a:ext cx="1352160" cy="1352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87,5 %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17" descr=""/>
          <p:cNvPicPr/>
          <p:nvPr/>
        </p:nvPicPr>
        <p:blipFill>
          <a:blip r:embed="rId4"/>
          <a:stretch/>
        </p:blipFill>
        <p:spPr>
          <a:xfrm>
            <a:off x="2961720" y="2191680"/>
            <a:ext cx="632880" cy="632880"/>
          </a:xfrm>
          <a:prstGeom prst="rect">
            <a:avLst/>
          </a:prstGeom>
          <a:ln>
            <a:noFill/>
          </a:ln>
        </p:spPr>
      </p:pic>
      <p:pic>
        <p:nvPicPr>
          <p:cNvPr id="53" name="Picture 18" descr=""/>
          <p:cNvPicPr/>
          <p:nvPr/>
        </p:nvPicPr>
        <p:blipFill>
          <a:blip r:embed="rId5"/>
          <a:stretch/>
        </p:blipFill>
        <p:spPr>
          <a:xfrm>
            <a:off x="2620440" y="3507120"/>
            <a:ext cx="1012680" cy="1012680"/>
          </a:xfrm>
          <a:prstGeom prst="rect">
            <a:avLst/>
          </a:prstGeom>
          <a:ln>
            <a:noFill/>
          </a:ln>
        </p:spPr>
      </p:pic>
      <p:pic>
        <p:nvPicPr>
          <p:cNvPr id="54" name="Picture 19" descr=""/>
          <p:cNvPicPr/>
          <p:nvPr/>
        </p:nvPicPr>
        <p:blipFill>
          <a:blip r:embed="rId6"/>
          <a:stretch/>
        </p:blipFill>
        <p:spPr>
          <a:xfrm>
            <a:off x="2367000" y="4885200"/>
            <a:ext cx="1265760" cy="1265760"/>
          </a:xfrm>
          <a:prstGeom prst="rect">
            <a:avLst/>
          </a:prstGeom>
          <a:ln>
            <a:noFill/>
          </a:ln>
        </p:spPr>
      </p:pic>
      <p:pic>
        <p:nvPicPr>
          <p:cNvPr id="55" name="Picture 21" descr=""/>
          <p:cNvPicPr/>
          <p:nvPr/>
        </p:nvPicPr>
        <p:blipFill>
          <a:blip r:embed="rId7"/>
          <a:stretch/>
        </p:blipFill>
        <p:spPr>
          <a:xfrm rot="13788000">
            <a:off x="2046960" y="2686320"/>
            <a:ext cx="1006920" cy="1007640"/>
          </a:xfrm>
          <a:prstGeom prst="rect">
            <a:avLst/>
          </a:prstGeom>
          <a:ln>
            <a:noFill/>
          </a:ln>
        </p:spPr>
      </p:pic>
      <p:pic>
        <p:nvPicPr>
          <p:cNvPr id="56" name="Picture 22" descr=""/>
          <p:cNvPicPr/>
          <p:nvPr/>
        </p:nvPicPr>
        <p:blipFill>
          <a:blip r:embed="rId8"/>
          <a:stretch/>
        </p:blipFill>
        <p:spPr>
          <a:xfrm rot="13788000">
            <a:off x="1748520" y="4232160"/>
            <a:ext cx="1090080" cy="1090800"/>
          </a:xfrm>
          <a:prstGeom prst="rect">
            <a:avLst/>
          </a:prstGeom>
          <a:ln>
            <a:noFill/>
          </a:ln>
        </p:spPr>
      </p:pic>
      <p:pic>
        <p:nvPicPr>
          <p:cNvPr id="57" name="Picture 23" descr=""/>
          <p:cNvPicPr/>
          <p:nvPr/>
        </p:nvPicPr>
        <p:blipFill>
          <a:blip r:embed="rId9"/>
          <a:stretch/>
        </p:blipFill>
        <p:spPr>
          <a:xfrm rot="13788000">
            <a:off x="1560240" y="5787720"/>
            <a:ext cx="1163520" cy="1164240"/>
          </a:xfrm>
          <a:prstGeom prst="rect">
            <a:avLst/>
          </a:prstGeom>
          <a:ln>
            <a:noFill/>
          </a:ln>
        </p:spPr>
      </p:pic>
      <p:sp>
        <p:nvSpPr>
          <p:cNvPr id="58" name="CustomShape 11"/>
          <p:cNvSpPr/>
          <p:nvPr/>
        </p:nvSpPr>
        <p:spPr>
          <a:xfrm>
            <a:off x="9373680" y="3184560"/>
            <a:ext cx="16736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94 %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823560" y="6301800"/>
            <a:ext cx="1352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84 %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5366520" y="6301800"/>
            <a:ext cx="1352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83 %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6882120" y="6301800"/>
            <a:ext cx="1352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93 %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3823560" y="125100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3-94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5366520" y="1251000"/>
            <a:ext cx="1352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94-600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6882120" y="125100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&gt;600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43720" y="182880"/>
            <a:ext cx="240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Resultados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7" descr=""/>
          <p:cNvPicPr/>
          <p:nvPr/>
        </p:nvPicPr>
        <p:blipFill>
          <a:blip r:embed="rId1"/>
          <a:stretch/>
        </p:blipFill>
        <p:spPr>
          <a:xfrm>
            <a:off x="832320" y="731520"/>
            <a:ext cx="1012680" cy="101268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3877200" y="1264320"/>
            <a:ext cx="1352160" cy="1352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91,3 %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419800" y="1264320"/>
            <a:ext cx="1352160" cy="1352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2f0d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44,8 %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6962760" y="1264320"/>
            <a:ext cx="1352160" cy="1352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21,9 %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3877200" y="2769120"/>
            <a:ext cx="1352160" cy="1352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5 %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5419800" y="2769120"/>
            <a:ext cx="1352160" cy="1352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40,7 %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6962760" y="2769120"/>
            <a:ext cx="1352160" cy="1352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12,7 %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3877200" y="4274280"/>
            <a:ext cx="1352160" cy="1352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3,7 %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9"/>
          <p:cNvSpPr/>
          <p:nvPr/>
        </p:nvSpPr>
        <p:spPr>
          <a:xfrm>
            <a:off x="5419800" y="4274280"/>
            <a:ext cx="1352160" cy="1352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14,5 %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0"/>
          <p:cNvSpPr/>
          <p:nvPr/>
        </p:nvSpPr>
        <p:spPr>
          <a:xfrm>
            <a:off x="6962760" y="4274280"/>
            <a:ext cx="1352160" cy="1352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65,4 %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21" descr=""/>
          <p:cNvPicPr/>
          <p:nvPr/>
        </p:nvPicPr>
        <p:blipFill>
          <a:blip r:embed="rId2"/>
          <a:stretch/>
        </p:blipFill>
        <p:spPr>
          <a:xfrm rot="13788000">
            <a:off x="2469600" y="2017440"/>
            <a:ext cx="649440" cy="650160"/>
          </a:xfrm>
          <a:prstGeom prst="rect">
            <a:avLst/>
          </a:prstGeom>
          <a:ln>
            <a:noFill/>
          </a:ln>
        </p:spPr>
      </p:pic>
      <p:sp>
        <p:nvSpPr>
          <p:cNvPr id="77" name="CustomShape 11"/>
          <p:cNvSpPr/>
          <p:nvPr/>
        </p:nvSpPr>
        <p:spPr>
          <a:xfrm>
            <a:off x="9384120" y="3029760"/>
            <a:ext cx="16736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76 %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2"/>
          <p:cNvSpPr/>
          <p:nvPr/>
        </p:nvSpPr>
        <p:spPr>
          <a:xfrm>
            <a:off x="3877200" y="5733720"/>
            <a:ext cx="1352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75 %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3"/>
          <p:cNvSpPr/>
          <p:nvPr/>
        </p:nvSpPr>
        <p:spPr>
          <a:xfrm>
            <a:off x="5419800" y="5733720"/>
            <a:ext cx="1352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68 %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14"/>
          <p:cNvSpPr/>
          <p:nvPr/>
        </p:nvSpPr>
        <p:spPr>
          <a:xfrm>
            <a:off x="6935400" y="5733720"/>
            <a:ext cx="1352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79 %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3877200" y="68292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3-17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16"/>
          <p:cNvSpPr/>
          <p:nvPr/>
        </p:nvSpPr>
        <p:spPr>
          <a:xfrm>
            <a:off x="5419800" y="68292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17-35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7"/>
          <p:cNvSpPr/>
          <p:nvPr/>
        </p:nvSpPr>
        <p:spPr>
          <a:xfrm>
            <a:off x="6935400" y="68292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35-94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2" descr=""/>
          <p:cNvPicPr/>
          <p:nvPr/>
        </p:nvPicPr>
        <p:blipFill>
          <a:blip r:embed="rId3"/>
          <a:stretch/>
        </p:blipFill>
        <p:spPr>
          <a:xfrm rot="13788000">
            <a:off x="2173320" y="3573360"/>
            <a:ext cx="883800" cy="884520"/>
          </a:xfrm>
          <a:prstGeom prst="rect">
            <a:avLst/>
          </a:prstGeom>
          <a:ln>
            <a:noFill/>
          </a:ln>
        </p:spPr>
      </p:pic>
      <p:pic>
        <p:nvPicPr>
          <p:cNvPr id="85" name="Picture 33" descr=""/>
          <p:cNvPicPr/>
          <p:nvPr/>
        </p:nvPicPr>
        <p:blipFill>
          <a:blip r:embed="rId4"/>
          <a:stretch/>
        </p:blipFill>
        <p:spPr>
          <a:xfrm rot="13788000">
            <a:off x="1811880" y="5223240"/>
            <a:ext cx="1170000" cy="11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3720" y="182880"/>
            <a:ext cx="24080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Resultados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·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REGRESIÓN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299760" y="173124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3-17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299760" y="267012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17-35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299760" y="360936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35-94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299760" y="4548600"/>
            <a:ext cx="1352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94-600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299760" y="5487480"/>
            <a:ext cx="135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&gt;600 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52280" y="875520"/>
            <a:ext cx="2887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E</a:t>
            </a:r>
            <a:r>
              <a:rPr b="0" lang="en-US" sz="1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RROR</a:t>
            </a:r>
            <a:r>
              <a:rPr b="0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 A</a:t>
            </a:r>
            <a:r>
              <a:rPr b="0" lang="en-US" sz="1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BSOLUTO</a:t>
            </a:r>
            <a:r>
              <a:rPr b="0" lang="en-US" sz="2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 M</a:t>
            </a:r>
            <a:r>
              <a:rPr b="0" lang="en-US" sz="1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Microsoft YaHei UI Light"/>
                <a:ea typeface="Microsoft YaHei UI Light"/>
              </a:rPr>
              <a:t>EDIO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4652280" y="1574280"/>
            <a:ext cx="2887200" cy="71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4,000 €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652280" y="2513520"/>
            <a:ext cx="2887200" cy="71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7,300 €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4652280" y="3452400"/>
            <a:ext cx="2887200" cy="71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17,000 €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4652280" y="4392000"/>
            <a:ext cx="2887200" cy="71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100,000 €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4652280" y="5329800"/>
            <a:ext cx="2887200" cy="71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1,000,000 €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LibreOffice/5.1.6.2$Linux_X86_64 LibreOffice_project/10m0$Build-2</Application>
  <Words>92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2018-03-13T21:29:15Z</dcterms:created>
  <dc:creator>Alberto Fernandez de Marcos</dc:creator>
  <dc:description/>
  <dc:language>en-US</dc:language>
  <cp:lastModifiedBy/>
  <dcterms:modified xsi:type="dcterms:W3CDTF">2018-04-03T14:05:45Z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