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5DACA3-81F4-6D4A-FD27-C08AA409C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48AF66-03AC-0F79-CAE4-66CAA3473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146C1D-9B99-0FC5-7693-43BA7AAA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A3DD-7844-4D38-9224-69406017E292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4F1551-34B4-3A39-92DB-FE9F5241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B2A5CA-D73D-520F-D6E4-01AEE155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F190-5358-4874-A0E9-577175D14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707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731A06-056F-D714-D703-A5B4F191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42D6DAD-D361-D073-7E2A-32F86143D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A0D6E8-33D0-9688-4D29-A1A34BAB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A3DD-7844-4D38-9224-69406017E292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FA9753-908B-67E3-4322-42FF7E4F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1FCAB6-DE03-100F-8F4C-DDD5873F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F190-5358-4874-A0E9-577175D14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13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22EE716-D914-F2CD-B493-D834F408B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1F49FDB-404A-0583-7B38-2DCE081ED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52CDE-2124-E0AC-FB44-5DC48A00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A3DD-7844-4D38-9224-69406017E292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D7F16C-7C34-25B1-D4F3-F9DE0505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07E48C-680D-CB40-1DF0-49127C5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F190-5358-4874-A0E9-577175D14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942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E1D269-4511-9799-F402-3ECEE5AA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A6C054-9C24-DF42-224D-A38D8668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B81812-3279-63D3-30A6-517C3C2C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A3DD-7844-4D38-9224-69406017E292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F38132-DB6C-8F20-5991-AF84AD54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616AEA-ED8F-9AEA-F82A-BD6CAA7D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F190-5358-4874-A0E9-577175D14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8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9DAF86-D0A8-E20B-C228-B8D8EAC4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DCE9D5-8ED6-7166-A98E-1BFB42AD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84A55A2-EC32-46E3-2382-95C2AAAC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A3DD-7844-4D38-9224-69406017E292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9B18C3-FC28-237F-8399-522EA954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9F0D5F-4F1E-F295-10CC-CFCE960E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F190-5358-4874-A0E9-577175D14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23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D8BEDB-B9BF-0CDD-B7DD-0A8BE424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87CDD7-891C-64C1-FE9D-EF0131239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859A13-9B39-E0E3-8C7F-9E95BE29C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C0C9F59-2BF0-6EB9-AC07-F5818AF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A3DD-7844-4D38-9224-69406017E292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11333CC-FFF7-D037-C98C-BC313CD9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BAA61FA-9327-5466-52D1-5CE4C3AF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F190-5358-4874-A0E9-577175D14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255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78D3D8-5594-3224-1F6B-6B9EAEE6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0F9D396-479D-DB70-14C3-C24080452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7156667-91E7-F813-F670-D5344D6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997159C-B2EF-9531-75B4-3C77A3C93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2D81A38-2BCA-4A3F-C53A-C5A1FEA5A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8001051-7814-BCB7-5056-22B6E7B2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A3DD-7844-4D38-9224-69406017E292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383F07-9AF0-2DDC-4C1E-42BD2AA8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A54F6B9-0C63-5047-8581-AA2827C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F190-5358-4874-A0E9-577175D14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4D33DA-F7C3-E879-56B7-4B92FBAD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8BD61C6-6C29-F148-E4CD-CB102987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A3DD-7844-4D38-9224-69406017E292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3D0C045-2AAA-732D-452F-9CE93831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F87CB8F-F4CE-80E3-AB73-FE66A0A8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F190-5358-4874-A0E9-577175D14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44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296D3A1-14B4-B913-8766-EC4B5286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A3DD-7844-4D38-9224-69406017E292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967AF88-1D8E-80D5-E6F1-5C405877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C795738-FCA9-147F-41F2-A1E949A8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F190-5358-4874-A0E9-577175D14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588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E3975D-F0FF-EE6F-1225-E4613B8A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F747EC-9543-CB78-0F3E-401A2EEA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491289E-CB2C-D1A3-4302-6708D84B4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C71F1B6-CEBC-FFD2-068B-A917F5BD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A3DD-7844-4D38-9224-69406017E292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F73BA96-2A5A-392D-9123-90618E34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8DB9397-410E-1506-DBF1-21294985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F190-5358-4874-A0E9-577175D14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79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ED075B-5838-9622-B2C8-C2E576AB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58FBD3B-253F-9E17-0775-5F6367186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7019CE7-2AF8-AF61-2F16-8E87A214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77CBC05-B15C-81A8-7804-89AD7C0E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A3DD-7844-4D38-9224-69406017E292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4050B2A-51DB-5732-0AEB-1AA90CFF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BCEF99-DAFC-26AA-4CC5-3814BCAD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F190-5358-4874-A0E9-577175D14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9846481-E0A2-4FAD-14BE-F2B79BBA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954C375-3209-B596-DB2C-7863A6DB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17ABF6-646E-D057-2147-D89AE76A2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A3DD-7844-4D38-9224-69406017E292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31D53B-7170-3E5C-6AE4-7B9E941B9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EDD04F-7F32-DB67-16EE-BA5A660AD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F190-5358-4874-A0E9-577175D14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qY3FMuMuRo?start=947&amp;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EF9004E-11D1-D9BF-1C28-BDE7204AA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2494536"/>
            <a:ext cx="9117807" cy="973822"/>
          </a:xfrm>
        </p:spPr>
        <p:txBody>
          <a:bodyPr>
            <a:normAutofit fontScale="90000"/>
          </a:bodyPr>
          <a:lstStyle/>
          <a:p>
            <a:br>
              <a:rPr lang="tr-TR" b="1" dirty="0"/>
            </a:br>
            <a:r>
              <a:rPr lang="tr-TR" b="1" dirty="0"/>
              <a:t>DESIGN PROPOSAL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ED23E78-A0A5-0ABA-9002-2105B36D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4207158"/>
            <a:ext cx="9117807" cy="1097215"/>
          </a:xfrm>
        </p:spPr>
        <p:txBody>
          <a:bodyPr>
            <a:normAutofit/>
          </a:bodyPr>
          <a:lstStyle/>
          <a:p>
            <a:pPr algn="r"/>
            <a:r>
              <a:rPr lang="tr-TR" sz="1600" dirty="0"/>
              <a:t>Afer OLKAY - 2305126</a:t>
            </a:r>
          </a:p>
          <a:p>
            <a:pPr algn="r"/>
            <a:r>
              <a:rPr lang="tr-TR" sz="1600" dirty="0"/>
              <a:t> Hüseyin         -2XXXXXX</a:t>
            </a:r>
          </a:p>
          <a:p>
            <a:pPr algn="r"/>
            <a:r>
              <a:rPr lang="tr-TR" sz="1600" dirty="0"/>
              <a:t>Mustafa         -2XXXXXX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3A2006-7DFC-5479-C167-7F62D31E1809}"/>
              </a:ext>
            </a:extLst>
          </p:cNvPr>
          <p:cNvSpPr txBox="1"/>
          <p:nvPr/>
        </p:nvSpPr>
        <p:spPr>
          <a:xfrm>
            <a:off x="3048719" y="2027156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/>
              <a:t>EE314 TERM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36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58953AE-BC50-7D6E-2A81-EA5F19A6CBDA}"/>
              </a:ext>
            </a:extLst>
          </p:cNvPr>
          <p:cNvSpPr/>
          <p:nvPr/>
        </p:nvSpPr>
        <p:spPr>
          <a:xfrm>
            <a:off x="363747" y="319177"/>
            <a:ext cx="11428562" cy="60384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A7E6B76-E929-D7BA-D137-0A5300D82041}"/>
              </a:ext>
            </a:extLst>
          </p:cNvPr>
          <p:cNvSpPr/>
          <p:nvPr/>
        </p:nvSpPr>
        <p:spPr>
          <a:xfrm>
            <a:off x="1242202" y="2432955"/>
            <a:ext cx="5149970" cy="79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8843ECBD-D906-B508-33C7-3F6A02E1A06A}"/>
              </a:ext>
            </a:extLst>
          </p:cNvPr>
          <p:cNvSpPr/>
          <p:nvPr/>
        </p:nvSpPr>
        <p:spPr>
          <a:xfrm>
            <a:off x="1242202" y="3761115"/>
            <a:ext cx="5149970" cy="79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FEBB5AA0-6458-E28B-F0B7-DBECA4D5CF04}"/>
              </a:ext>
            </a:extLst>
          </p:cNvPr>
          <p:cNvSpPr/>
          <p:nvPr/>
        </p:nvSpPr>
        <p:spPr>
          <a:xfrm>
            <a:off x="1242202" y="5045650"/>
            <a:ext cx="5149970" cy="79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1B08F85-8D04-835F-0C50-8B6D76241B05}"/>
              </a:ext>
            </a:extLst>
          </p:cNvPr>
          <p:cNvSpPr txBox="1"/>
          <p:nvPr/>
        </p:nvSpPr>
        <p:spPr>
          <a:xfrm>
            <a:off x="612475" y="500332"/>
            <a:ext cx="369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i="1" u="sng" dirty="0" err="1"/>
              <a:t>Overall</a:t>
            </a:r>
            <a:r>
              <a:rPr lang="tr-TR" sz="2400" b="1" i="1" u="sng" dirty="0"/>
              <a:t> </a:t>
            </a:r>
            <a:r>
              <a:rPr lang="tr-TR" sz="2400" b="1" i="1" u="sng" dirty="0" err="1"/>
              <a:t>Module</a:t>
            </a:r>
            <a:endParaRPr lang="tr-TR" sz="2400" b="1" i="1" u="sng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2C339FB-7E67-E7F9-DD35-811304B04A48}"/>
              </a:ext>
            </a:extLst>
          </p:cNvPr>
          <p:cNvSpPr txBox="1"/>
          <p:nvPr/>
        </p:nvSpPr>
        <p:spPr>
          <a:xfrm>
            <a:off x="1242203" y="1018720"/>
            <a:ext cx="5149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Necessary</a:t>
            </a:r>
            <a:r>
              <a:rPr lang="tr-TR" b="1" dirty="0"/>
              <a:t> </a:t>
            </a:r>
            <a:r>
              <a:rPr lang="tr-TR" b="1" dirty="0" err="1"/>
              <a:t>variable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defined</a:t>
            </a:r>
            <a:r>
              <a:rPr lang="tr-TR" b="1" dirty="0"/>
              <a:t> here:</a:t>
            </a:r>
          </a:p>
          <a:p>
            <a:r>
              <a:rPr lang="tr-TR" b="1" dirty="0"/>
              <a:t>	</a:t>
            </a:r>
            <a:r>
              <a:rPr lang="tr-TR" dirty="0" err="1"/>
              <a:t>input</a:t>
            </a:r>
            <a:r>
              <a:rPr lang="tr-TR" dirty="0"/>
              <a:t> [3:0] </a:t>
            </a:r>
            <a:r>
              <a:rPr lang="tr-TR" dirty="0" err="1"/>
              <a:t>input_data</a:t>
            </a:r>
            <a:r>
              <a:rPr lang="tr-TR" dirty="0"/>
              <a:t>;</a:t>
            </a:r>
          </a:p>
          <a:p>
            <a:r>
              <a:rPr lang="tr-TR" dirty="0"/>
              <a:t>	</a:t>
            </a:r>
            <a:r>
              <a:rPr lang="tr-TR" dirty="0" err="1"/>
              <a:t>reg</a:t>
            </a:r>
            <a:r>
              <a:rPr lang="tr-TR" dirty="0"/>
              <a:t> [5:0] buffer_1,buffer_2, …. ;</a:t>
            </a:r>
          </a:p>
          <a:p>
            <a:r>
              <a:rPr lang="tr-TR" dirty="0"/>
              <a:t>	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54CDF46-DFFA-00C8-5A8E-1AB80A0AFFFD}"/>
              </a:ext>
            </a:extLst>
          </p:cNvPr>
          <p:cNvSpPr txBox="1"/>
          <p:nvPr/>
        </p:nvSpPr>
        <p:spPr>
          <a:xfrm>
            <a:off x="1385259" y="2368105"/>
            <a:ext cx="514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/>
              <a:t>Module</a:t>
            </a:r>
            <a:r>
              <a:rPr lang="tr-TR" b="1" u="sng" dirty="0"/>
              <a:t> 1</a:t>
            </a:r>
          </a:p>
          <a:p>
            <a:r>
              <a:rPr lang="tr-TR" b="1" dirty="0"/>
              <a:t>	Problem: How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get</a:t>
            </a:r>
            <a:r>
              <a:rPr lang="tr-TR" b="1" dirty="0"/>
              <a:t> data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place</a:t>
            </a:r>
            <a:r>
              <a:rPr lang="tr-TR" b="1" dirty="0"/>
              <a:t> it in a 		</a:t>
            </a:r>
            <a:r>
              <a:rPr lang="tr-TR" b="1" dirty="0" err="1"/>
              <a:t>buffer</a:t>
            </a:r>
            <a:r>
              <a:rPr lang="tr-TR" b="1" dirty="0"/>
              <a:t> </a:t>
            </a:r>
            <a:r>
              <a:rPr lang="tr-TR" b="1" dirty="0" err="1"/>
              <a:t>correctly</a:t>
            </a:r>
            <a:r>
              <a:rPr lang="tr-TR" b="1" dirty="0"/>
              <a:t>?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B5D46E9B-FDFF-9B14-E6F5-F877F3A58E39}"/>
              </a:ext>
            </a:extLst>
          </p:cNvPr>
          <p:cNvSpPr txBox="1"/>
          <p:nvPr/>
        </p:nvSpPr>
        <p:spPr>
          <a:xfrm>
            <a:off x="1321998" y="3696265"/>
            <a:ext cx="514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/>
              <a:t>Module</a:t>
            </a:r>
            <a:r>
              <a:rPr lang="tr-TR" b="1" u="sng" dirty="0"/>
              <a:t> 2</a:t>
            </a:r>
          </a:p>
          <a:p>
            <a:r>
              <a:rPr lang="tr-TR" b="1" dirty="0"/>
              <a:t>	Problem: </a:t>
            </a:r>
            <a:r>
              <a:rPr lang="tr-TR" b="1" dirty="0" err="1"/>
              <a:t>Which</a:t>
            </a:r>
            <a:r>
              <a:rPr lang="tr-TR" b="1" dirty="0"/>
              <a:t> </a:t>
            </a:r>
            <a:r>
              <a:rPr lang="tr-TR" b="1" dirty="0" err="1"/>
              <a:t>buffer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choose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take</a:t>
            </a:r>
            <a:r>
              <a:rPr lang="tr-TR" b="1" dirty="0"/>
              <a:t> 		data </a:t>
            </a:r>
            <a:r>
              <a:rPr lang="tr-TR" b="1" dirty="0" err="1"/>
              <a:t>from</a:t>
            </a:r>
            <a:r>
              <a:rPr lang="tr-TR" b="1" dirty="0"/>
              <a:t>?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3087C05-698D-8CA4-A19D-FD40C994619D}"/>
              </a:ext>
            </a:extLst>
          </p:cNvPr>
          <p:cNvSpPr txBox="1"/>
          <p:nvPr/>
        </p:nvSpPr>
        <p:spPr>
          <a:xfrm>
            <a:off x="1385258" y="5005098"/>
            <a:ext cx="51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Module 3</a:t>
            </a:r>
          </a:p>
          <a:p>
            <a:r>
              <a:rPr lang="tr-TR" b="1" dirty="0"/>
              <a:t>	Problem: How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print</a:t>
            </a:r>
            <a:r>
              <a:rPr lang="tr-TR" b="1" dirty="0"/>
              <a:t> data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screen</a:t>
            </a:r>
            <a:r>
              <a:rPr lang="tr-T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58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64C089D9-D69A-2884-F913-C6BD83F689B8}"/>
              </a:ext>
            </a:extLst>
          </p:cNvPr>
          <p:cNvSpPr/>
          <p:nvPr/>
        </p:nvSpPr>
        <p:spPr>
          <a:xfrm>
            <a:off x="626852" y="780843"/>
            <a:ext cx="10938296" cy="5296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9322F94-5320-F151-624E-9E1FF2E65747}"/>
              </a:ext>
            </a:extLst>
          </p:cNvPr>
          <p:cNvSpPr txBox="1"/>
          <p:nvPr/>
        </p:nvSpPr>
        <p:spPr>
          <a:xfrm>
            <a:off x="1048829" y="1091394"/>
            <a:ext cx="9803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i="1" u="sng" dirty="0" err="1"/>
              <a:t>Module</a:t>
            </a:r>
            <a:r>
              <a:rPr lang="tr-TR" sz="2400" b="1" i="1" u="sng" dirty="0"/>
              <a:t> 1</a:t>
            </a:r>
          </a:p>
          <a:p>
            <a:r>
              <a:rPr lang="tr-TR" b="1" dirty="0"/>
              <a:t>	</a:t>
            </a:r>
          </a:p>
          <a:p>
            <a:r>
              <a:rPr lang="tr-TR" b="1" dirty="0"/>
              <a:t>	 Problem: How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get</a:t>
            </a:r>
            <a:r>
              <a:rPr lang="tr-TR" b="1" dirty="0"/>
              <a:t> data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place&amp;store</a:t>
            </a:r>
            <a:r>
              <a:rPr lang="tr-TR" b="1" dirty="0"/>
              <a:t> it in a </a:t>
            </a:r>
            <a:r>
              <a:rPr lang="tr-TR" b="1" dirty="0" err="1"/>
              <a:t>buffer</a:t>
            </a:r>
            <a:r>
              <a:rPr lang="tr-TR" b="1" dirty="0"/>
              <a:t> </a:t>
            </a:r>
            <a:r>
              <a:rPr lang="tr-TR" b="1" dirty="0" err="1"/>
              <a:t>correctly</a:t>
            </a:r>
            <a:r>
              <a:rPr lang="tr-TR" b="1" dirty="0"/>
              <a:t>?</a:t>
            </a:r>
          </a:p>
          <a:p>
            <a:r>
              <a:rPr lang="tr-TR" b="1" dirty="0"/>
              <a:t>	</a:t>
            </a:r>
            <a:r>
              <a:rPr lang="tr-TR" dirty="0"/>
              <a:t>-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sure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inputted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accepted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circuitry</a:t>
            </a:r>
            <a:r>
              <a:rPr lang="tr-TR" dirty="0"/>
              <a:t> 	</a:t>
            </a:r>
            <a:r>
              <a:rPr lang="tr-TR" dirty="0" err="1"/>
              <a:t>whenever</a:t>
            </a:r>
            <a:r>
              <a:rPr lang="tr-TR" dirty="0"/>
              <a:t> ‘start’ is </a:t>
            </a:r>
            <a:r>
              <a:rPr lang="tr-TR" dirty="0" err="1"/>
              <a:t>pushed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en-US" dirty="0"/>
              <a:t>placed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buffer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0CB3BFE-A506-2266-E3C3-086447EB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1" y="3086123"/>
            <a:ext cx="8584449" cy="222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5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2">
            <a:extLst>
              <a:ext uri="{FF2B5EF4-FFF2-40B4-BE49-F238E27FC236}">
                <a16:creationId xmlns:a16="http://schemas.microsoft.com/office/drawing/2014/main" id="{43709084-0351-CF3C-7832-50E96E6721C6}"/>
              </a:ext>
            </a:extLst>
          </p:cNvPr>
          <p:cNvSpPr/>
          <p:nvPr/>
        </p:nvSpPr>
        <p:spPr>
          <a:xfrm>
            <a:off x="626852" y="780843"/>
            <a:ext cx="10938296" cy="5296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CCB6E34D-3968-DB8D-7432-148A1A288642}"/>
              </a:ext>
            </a:extLst>
          </p:cNvPr>
          <p:cNvSpPr txBox="1"/>
          <p:nvPr/>
        </p:nvSpPr>
        <p:spPr>
          <a:xfrm>
            <a:off x="1048829" y="1091394"/>
            <a:ext cx="98032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i="1" u="sng" dirty="0" err="1"/>
              <a:t>Module</a:t>
            </a:r>
            <a:r>
              <a:rPr lang="tr-TR" sz="2400" b="1" i="1" u="sng" dirty="0"/>
              <a:t> 2</a:t>
            </a:r>
          </a:p>
          <a:p>
            <a:r>
              <a:rPr lang="tr-TR" b="1" dirty="0"/>
              <a:t>	</a:t>
            </a:r>
          </a:p>
          <a:p>
            <a:r>
              <a:rPr lang="tr-TR" b="1" dirty="0"/>
              <a:t>	 Problem: </a:t>
            </a:r>
            <a:r>
              <a:rPr lang="tr-TR" b="1" dirty="0" err="1"/>
              <a:t>Which</a:t>
            </a:r>
            <a:r>
              <a:rPr lang="tr-TR" b="1" dirty="0"/>
              <a:t> </a:t>
            </a:r>
            <a:r>
              <a:rPr lang="tr-TR" b="1" dirty="0" err="1"/>
              <a:t>buffer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choose</a:t>
            </a:r>
            <a:r>
              <a:rPr lang="tr-TR" b="1" dirty="0"/>
              <a:t>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take</a:t>
            </a:r>
            <a:r>
              <a:rPr lang="tr-TR" b="1" dirty="0"/>
              <a:t> data </a:t>
            </a:r>
            <a:r>
              <a:rPr lang="tr-TR" b="1" dirty="0" err="1"/>
              <a:t>from</a:t>
            </a:r>
            <a:r>
              <a:rPr lang="tr-TR" b="1" dirty="0"/>
              <a:t>?</a:t>
            </a:r>
          </a:p>
          <a:p>
            <a:r>
              <a:rPr lang="tr-TR" b="1" dirty="0"/>
              <a:t>	</a:t>
            </a:r>
            <a:r>
              <a:rPr lang="tr-TR" dirty="0"/>
              <a:t>-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, a data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choosen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outputted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	</a:t>
            </a:r>
            <a:r>
              <a:rPr lang="tr-TR" dirty="0" err="1"/>
              <a:t>create</a:t>
            </a:r>
            <a:r>
              <a:rPr lang="tr-TR" dirty="0"/>
              <a:t> an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buffer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	</a:t>
            </a:r>
            <a:r>
              <a:rPr lang="tr-TR" dirty="0" err="1"/>
              <a:t>latency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reliablity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satisfied</a:t>
            </a:r>
            <a:r>
              <a:rPr lang="tr-TR" dirty="0"/>
              <a:t> as </a:t>
            </a:r>
            <a:r>
              <a:rPr lang="tr-TR" dirty="0" err="1"/>
              <a:t>much</a:t>
            </a:r>
            <a:r>
              <a:rPr lang="tr-TR" dirty="0"/>
              <a:t> as </a:t>
            </a:r>
            <a:r>
              <a:rPr lang="tr-TR" dirty="0" err="1"/>
              <a:t>possible</a:t>
            </a:r>
            <a:r>
              <a:rPr lang="tr-T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C4714-93F9-AE73-6368-96263DA6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1" y="3131528"/>
            <a:ext cx="5433149" cy="263507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ABB539AB-E40A-E456-55A3-AA720E459F56}"/>
              </a:ext>
            </a:extLst>
          </p:cNvPr>
          <p:cNvSpPr/>
          <p:nvPr/>
        </p:nvSpPr>
        <p:spPr>
          <a:xfrm>
            <a:off x="5098211" y="3217653"/>
            <a:ext cx="215661" cy="854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AAB0F47-1128-1B8F-7E63-7132067A699F}"/>
              </a:ext>
            </a:extLst>
          </p:cNvPr>
          <p:cNvSpPr/>
          <p:nvPr/>
        </p:nvSpPr>
        <p:spPr>
          <a:xfrm>
            <a:off x="6096000" y="4344838"/>
            <a:ext cx="468702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9B90E-1E48-EC58-78DC-187E764A3485}"/>
              </a:ext>
            </a:extLst>
          </p:cNvPr>
          <p:cNvSpPr txBox="1"/>
          <p:nvPr/>
        </p:nvSpPr>
        <p:spPr>
          <a:xfrm>
            <a:off x="5374257" y="3519577"/>
            <a:ext cx="144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for</a:t>
            </a:r>
            <a:r>
              <a:rPr lang="tr-TR" sz="1200" dirty="0"/>
              <a:t> </a:t>
            </a:r>
            <a:r>
              <a:rPr lang="tr-TR" sz="1200" dirty="0" err="1"/>
              <a:t>reliability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B02BA-4898-58E5-F662-BC49FCE3294C}"/>
              </a:ext>
            </a:extLst>
          </p:cNvPr>
          <p:cNvSpPr txBox="1"/>
          <p:nvPr/>
        </p:nvSpPr>
        <p:spPr>
          <a:xfrm>
            <a:off x="6564702" y="4815938"/>
            <a:ext cx="144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for</a:t>
            </a:r>
            <a:r>
              <a:rPr lang="tr-TR" sz="1200" dirty="0"/>
              <a:t> </a:t>
            </a:r>
            <a:r>
              <a:rPr lang="tr-TR" sz="1200" dirty="0" err="1"/>
              <a:t>latency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816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2">
            <a:extLst>
              <a:ext uri="{FF2B5EF4-FFF2-40B4-BE49-F238E27FC236}">
                <a16:creationId xmlns:a16="http://schemas.microsoft.com/office/drawing/2014/main" id="{43709084-0351-CF3C-7832-50E96E6721C6}"/>
              </a:ext>
            </a:extLst>
          </p:cNvPr>
          <p:cNvSpPr/>
          <p:nvPr/>
        </p:nvSpPr>
        <p:spPr>
          <a:xfrm>
            <a:off x="626852" y="780843"/>
            <a:ext cx="10938296" cy="6077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CCB6E34D-3968-DB8D-7432-148A1A288642}"/>
              </a:ext>
            </a:extLst>
          </p:cNvPr>
          <p:cNvSpPr txBox="1"/>
          <p:nvPr/>
        </p:nvSpPr>
        <p:spPr>
          <a:xfrm>
            <a:off x="1048829" y="1091394"/>
            <a:ext cx="9803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i="1" u="sng" dirty="0" err="1"/>
              <a:t>Module</a:t>
            </a:r>
            <a:r>
              <a:rPr lang="tr-TR" sz="2400" b="1" i="1" u="sng" dirty="0"/>
              <a:t> 3</a:t>
            </a:r>
          </a:p>
          <a:p>
            <a:r>
              <a:rPr lang="tr-TR" b="1" dirty="0"/>
              <a:t>	</a:t>
            </a:r>
          </a:p>
          <a:p>
            <a:r>
              <a:rPr lang="tr-TR" b="1" dirty="0"/>
              <a:t>	 Problem: How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print</a:t>
            </a:r>
            <a:r>
              <a:rPr lang="tr-TR" b="1" dirty="0"/>
              <a:t> data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screen</a:t>
            </a:r>
            <a:r>
              <a:rPr lang="tr-TR" b="1" dirty="0"/>
              <a:t>?</a:t>
            </a:r>
          </a:p>
          <a:p>
            <a:r>
              <a:rPr lang="tr-TR" b="1" dirty="0"/>
              <a:t>	</a:t>
            </a:r>
            <a:r>
              <a:rPr lang="tr-TR" dirty="0"/>
              <a:t>-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internal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QoS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is </a:t>
            </a:r>
            <a:r>
              <a:rPr lang="tr-TR" dirty="0" err="1"/>
              <a:t>finalized</a:t>
            </a:r>
            <a:r>
              <a:rPr lang="tr-TR" dirty="0"/>
              <a:t>, </a:t>
            </a:r>
            <a:r>
              <a:rPr lang="tr-TR" dirty="0" err="1"/>
              <a:t>we’ll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monitor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	transfer it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screen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do it </a:t>
            </a:r>
            <a:r>
              <a:rPr lang="tr-TR" dirty="0" err="1"/>
              <a:t>using</a:t>
            </a:r>
            <a:r>
              <a:rPr lang="tr-TR" dirty="0"/>
              <a:t> a VGA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640x480 </a:t>
            </a:r>
            <a:r>
              <a:rPr lang="tr-TR" dirty="0" err="1"/>
              <a:t>pixel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D90F3-B41A-787E-FD88-AA576701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98" y="2661054"/>
            <a:ext cx="4282628" cy="3779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150CC-E981-289D-D14C-7604CA9CA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388" y="780843"/>
            <a:ext cx="3565919" cy="1155797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  <a:effectLst>
            <a:softEdge rad="1016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C99F90-DE68-B63C-1107-B963F5063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039" y="2742532"/>
            <a:ext cx="3702036" cy="3779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CDB65D-4F98-5DDE-32A2-F2183C86B788}"/>
              </a:ext>
            </a:extLst>
          </p:cNvPr>
          <p:cNvSpPr txBox="1"/>
          <p:nvPr/>
        </p:nvSpPr>
        <p:spPr>
          <a:xfrm>
            <a:off x="1992702" y="6492875"/>
            <a:ext cx="753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err="1"/>
              <a:t>Taken</a:t>
            </a:r>
            <a:r>
              <a:rPr lang="tr-TR" sz="1400" i="1" dirty="0"/>
              <a:t> </a:t>
            </a:r>
            <a:r>
              <a:rPr lang="tr-TR" sz="1400" i="1" dirty="0" err="1"/>
              <a:t>from</a:t>
            </a:r>
            <a:r>
              <a:rPr lang="tr-TR" sz="1400" i="1" dirty="0"/>
              <a:t> </a:t>
            </a:r>
            <a:r>
              <a:rPr lang="en-GB" sz="1400" i="1" dirty="0"/>
              <a:t>VESA and Industry Standards and Guidelines for Computer Display Monitor Timing (DMT)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8928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D17A-4B2D-7FB5-AA20-327CF580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6032A-F40F-76EF-0C30-5097FDBCD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338" y="445799"/>
            <a:ext cx="8641323" cy="59664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24B911-C942-5CA9-B8AC-F2E38048F4C8}"/>
              </a:ext>
            </a:extLst>
          </p:cNvPr>
          <p:cNvSpPr txBox="1"/>
          <p:nvPr/>
        </p:nvSpPr>
        <p:spPr>
          <a:xfrm>
            <a:off x="1992702" y="6492875"/>
            <a:ext cx="753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i="1" dirty="0" err="1">
                <a:solidFill>
                  <a:schemeClr val="accent3"/>
                </a:solidFill>
              </a:rPr>
              <a:t>Taken</a:t>
            </a:r>
            <a:r>
              <a:rPr lang="tr-TR" sz="1400" i="1" dirty="0">
                <a:solidFill>
                  <a:schemeClr val="accent3"/>
                </a:solidFill>
              </a:rPr>
              <a:t> </a:t>
            </a:r>
            <a:r>
              <a:rPr lang="tr-TR" sz="1400" i="1" dirty="0" err="1">
                <a:solidFill>
                  <a:schemeClr val="accent3"/>
                </a:solidFill>
              </a:rPr>
              <a:t>from</a:t>
            </a:r>
            <a:r>
              <a:rPr lang="tr-TR" sz="1400" i="1" dirty="0">
                <a:solidFill>
                  <a:schemeClr val="accent3"/>
                </a:solidFill>
              </a:rPr>
              <a:t> </a:t>
            </a:r>
            <a:r>
              <a:rPr lang="en-GB" sz="1400" i="1" dirty="0">
                <a:solidFill>
                  <a:schemeClr val="accent3"/>
                </a:solidFill>
              </a:rPr>
              <a:t>Milwaukee School of Engineering</a:t>
            </a:r>
            <a:r>
              <a:rPr lang="tr-TR" sz="1400" i="1" dirty="0">
                <a:solidFill>
                  <a:schemeClr val="accent3"/>
                </a:solidFill>
              </a:rPr>
              <a:t> EE3921 </a:t>
            </a:r>
            <a:r>
              <a:rPr lang="tr-TR" sz="1400" i="1" dirty="0" err="1">
                <a:solidFill>
                  <a:schemeClr val="accent3"/>
                </a:solidFill>
              </a:rPr>
              <a:t>lecture</a:t>
            </a:r>
            <a:r>
              <a:rPr lang="tr-TR" sz="1400" i="1" dirty="0">
                <a:solidFill>
                  <a:schemeClr val="accent3"/>
                </a:solidFill>
              </a:rPr>
              <a:t> </a:t>
            </a:r>
            <a:r>
              <a:rPr lang="tr-TR" sz="1400" i="1" dirty="0" err="1">
                <a:solidFill>
                  <a:schemeClr val="accent3"/>
                </a:solidFill>
              </a:rPr>
              <a:t>slides</a:t>
            </a:r>
            <a:endParaRPr lang="en-US" sz="1400" i="1" dirty="0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73BDD-B21C-EC81-ACDF-8AEFB24E19D0}"/>
              </a:ext>
            </a:extLst>
          </p:cNvPr>
          <p:cNvSpPr txBox="1"/>
          <p:nvPr/>
        </p:nvSpPr>
        <p:spPr>
          <a:xfrm>
            <a:off x="416224" y="36512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i="1" u="sng" dirty="0" err="1">
                <a:highlight>
                  <a:srgbClr val="808080"/>
                </a:highlight>
              </a:rPr>
              <a:t>Module</a:t>
            </a:r>
            <a:r>
              <a:rPr lang="tr-TR" sz="1800" b="1" i="1" u="sng" dirty="0">
                <a:highlight>
                  <a:srgbClr val="808080"/>
                </a:highlight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90208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4929-4BC5-54CA-813A-F09D13D4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0DF1-9825-B2D4-2366-CEF4ACDE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8B5A0-C074-1E0C-D4F6-87FD7F36E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380574"/>
            <a:ext cx="8859486" cy="6096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055297-09C6-0764-134D-489870E2AD99}"/>
              </a:ext>
            </a:extLst>
          </p:cNvPr>
          <p:cNvSpPr txBox="1"/>
          <p:nvPr/>
        </p:nvSpPr>
        <p:spPr>
          <a:xfrm>
            <a:off x="1992702" y="6492875"/>
            <a:ext cx="753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i="1" dirty="0" err="1">
                <a:solidFill>
                  <a:schemeClr val="accent3"/>
                </a:solidFill>
              </a:rPr>
              <a:t>Taken</a:t>
            </a:r>
            <a:r>
              <a:rPr lang="tr-TR" sz="1400" i="1" dirty="0">
                <a:solidFill>
                  <a:schemeClr val="accent3"/>
                </a:solidFill>
              </a:rPr>
              <a:t> </a:t>
            </a:r>
            <a:r>
              <a:rPr lang="tr-TR" sz="1400" i="1" dirty="0" err="1">
                <a:solidFill>
                  <a:schemeClr val="accent3"/>
                </a:solidFill>
              </a:rPr>
              <a:t>from</a:t>
            </a:r>
            <a:r>
              <a:rPr lang="tr-TR" sz="1400" i="1" dirty="0">
                <a:solidFill>
                  <a:schemeClr val="accent3"/>
                </a:solidFill>
              </a:rPr>
              <a:t> </a:t>
            </a:r>
            <a:r>
              <a:rPr lang="en-GB" sz="1400" i="1" dirty="0">
                <a:solidFill>
                  <a:schemeClr val="accent3"/>
                </a:solidFill>
              </a:rPr>
              <a:t>Milwaukee School of Engineering</a:t>
            </a:r>
            <a:r>
              <a:rPr lang="tr-TR" sz="1400" i="1" dirty="0">
                <a:solidFill>
                  <a:schemeClr val="accent3"/>
                </a:solidFill>
              </a:rPr>
              <a:t> EE3921 </a:t>
            </a:r>
            <a:r>
              <a:rPr lang="tr-TR" sz="1400" i="1" dirty="0" err="1">
                <a:solidFill>
                  <a:schemeClr val="accent3"/>
                </a:solidFill>
              </a:rPr>
              <a:t>lecture</a:t>
            </a:r>
            <a:r>
              <a:rPr lang="tr-TR" sz="1400" i="1" dirty="0">
                <a:solidFill>
                  <a:schemeClr val="accent3"/>
                </a:solidFill>
              </a:rPr>
              <a:t> </a:t>
            </a:r>
            <a:r>
              <a:rPr lang="tr-TR" sz="1400" i="1" dirty="0" err="1">
                <a:solidFill>
                  <a:schemeClr val="accent3"/>
                </a:solidFill>
              </a:rPr>
              <a:t>slides</a:t>
            </a:r>
            <a:endParaRPr lang="en-US" sz="1400" i="1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A3189-AE84-68E3-417E-A4EF159B5EAC}"/>
              </a:ext>
            </a:extLst>
          </p:cNvPr>
          <p:cNvSpPr txBox="1"/>
          <p:nvPr/>
        </p:nvSpPr>
        <p:spPr>
          <a:xfrm>
            <a:off x="416224" y="36512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i="1" u="sng" dirty="0" err="1">
                <a:highlight>
                  <a:srgbClr val="808080"/>
                </a:highlight>
              </a:rPr>
              <a:t>Module</a:t>
            </a:r>
            <a:r>
              <a:rPr lang="tr-TR" sz="1800" b="1" i="1" u="sng" dirty="0">
                <a:highlight>
                  <a:srgbClr val="808080"/>
                </a:highlight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83310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1F67-8B13-AB7A-07E2-815A9FF5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C0D4D-2407-B71D-2B98-8B10E71B1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678" y="2702775"/>
            <a:ext cx="7830643" cy="12670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F6CD2B-4416-5DFA-64F1-FDE11CD859BD}"/>
              </a:ext>
            </a:extLst>
          </p:cNvPr>
          <p:cNvSpPr txBox="1"/>
          <p:nvPr/>
        </p:nvSpPr>
        <p:spPr>
          <a:xfrm>
            <a:off x="416224" y="36512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i="1" u="sng" dirty="0" err="1">
                <a:highlight>
                  <a:srgbClr val="808080"/>
                </a:highlight>
              </a:rPr>
              <a:t>Module</a:t>
            </a:r>
            <a:r>
              <a:rPr lang="tr-TR" sz="1800" b="1" i="1" u="sng" dirty="0">
                <a:highlight>
                  <a:srgbClr val="808080"/>
                </a:highlight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28290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D1C5-A545-7E0D-3603-4EABB1A7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Online Media 6" title="World's worst video card? The exciting conclusion">
            <a:hlinkClick r:id="" action="ppaction://media"/>
            <a:extLst>
              <a:ext uri="{FF2B5EF4-FFF2-40B4-BE49-F238E27FC236}">
                <a16:creationId xmlns:a16="http://schemas.microsoft.com/office/drawing/2014/main" id="{F9DA3AA3-ECFB-A49F-185C-F980C183D88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21034" y="563418"/>
            <a:ext cx="9759402" cy="5514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5863BB-B80A-7D2B-04D2-3295EA5E579E}"/>
              </a:ext>
            </a:extLst>
          </p:cNvPr>
          <p:cNvSpPr txBox="1"/>
          <p:nvPr/>
        </p:nvSpPr>
        <p:spPr>
          <a:xfrm>
            <a:off x="2035834" y="6140693"/>
            <a:ext cx="753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i="1" dirty="0" err="1">
                <a:solidFill>
                  <a:schemeClr val="accent3"/>
                </a:solidFill>
              </a:rPr>
              <a:t>Taken</a:t>
            </a:r>
            <a:r>
              <a:rPr lang="tr-TR" sz="1400" i="1" dirty="0">
                <a:solidFill>
                  <a:schemeClr val="accent3"/>
                </a:solidFill>
              </a:rPr>
              <a:t> </a:t>
            </a:r>
            <a:r>
              <a:rPr lang="tr-TR" sz="1400" i="1" dirty="0" err="1">
                <a:solidFill>
                  <a:schemeClr val="accent3"/>
                </a:solidFill>
              </a:rPr>
              <a:t>from</a:t>
            </a:r>
            <a:r>
              <a:rPr lang="tr-TR" sz="1400" i="1" dirty="0">
                <a:solidFill>
                  <a:schemeClr val="accent3"/>
                </a:solidFill>
              </a:rPr>
              <a:t> Youtube Channel of Ben </a:t>
            </a:r>
            <a:r>
              <a:rPr lang="tr-TR" sz="1400" i="1" dirty="0" err="1">
                <a:solidFill>
                  <a:schemeClr val="accent3"/>
                </a:solidFill>
              </a:rPr>
              <a:t>Eater</a:t>
            </a:r>
            <a:endParaRPr lang="en-US" sz="1400" i="1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9A657-FD84-BD46-23B3-BCCAE94A622B}"/>
              </a:ext>
            </a:extLst>
          </p:cNvPr>
          <p:cNvSpPr txBox="1"/>
          <p:nvPr/>
        </p:nvSpPr>
        <p:spPr>
          <a:xfrm>
            <a:off x="381718" y="22486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i="1" u="sng" dirty="0" err="1">
                <a:highlight>
                  <a:srgbClr val="808080"/>
                </a:highlight>
              </a:rPr>
              <a:t>Module</a:t>
            </a:r>
            <a:r>
              <a:rPr lang="tr-TR" sz="1800" b="1" i="1" u="sng" dirty="0">
                <a:highlight>
                  <a:srgbClr val="808080"/>
                </a:highlight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8186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336</Words>
  <Application>Microsoft Office PowerPoint</Application>
  <PresentationFormat>Widescreen</PresentationFormat>
  <Paragraphs>38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 DESIGN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PROPOSAL</dc:title>
  <dc:creator>Afer Olkay</dc:creator>
  <cp:lastModifiedBy>Afer Olkay</cp:lastModifiedBy>
  <cp:revision>2</cp:revision>
  <dcterms:created xsi:type="dcterms:W3CDTF">2022-06-10T13:30:04Z</dcterms:created>
  <dcterms:modified xsi:type="dcterms:W3CDTF">2022-06-11T10:09:58Z</dcterms:modified>
</cp:coreProperties>
</file>