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DB0D-CBC0-45B3-B315-AEDC72B94926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8054-CCEB-466A-BBBE-67D0B26C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914400"/>
            <a:ext cx="22860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Research Question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Analyzing NYC 311 Street Complaints with OLS Regression</a:t>
            </a:r>
            <a:br>
              <a:rPr lang="en-US" sz="2400" dirty="0" smtClean="0"/>
            </a:br>
            <a:r>
              <a:rPr lang="en-US" sz="1300" dirty="0" smtClean="0"/>
              <a:t>Course – GTECH 70900</a:t>
            </a:r>
            <a:br>
              <a:rPr lang="en-US" sz="1300" dirty="0" smtClean="0"/>
            </a:br>
            <a:r>
              <a:rPr lang="en-US" sz="1300" dirty="0" smtClean="0"/>
              <a:t>Student - Adrian </a:t>
            </a:r>
            <a:r>
              <a:rPr lang="en-US" sz="1300" dirty="0" err="1" smtClean="0"/>
              <a:t>Ferrar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22860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 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1219200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What explanatory variables influence the distribution of 311 street complaints in New York City?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2133600"/>
            <a:ext cx="228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Dependent : 	St. Complaint  Density</a:t>
            </a:r>
          </a:p>
          <a:p>
            <a:endParaRPr lang="en-US" sz="1000" dirty="0" smtClean="0"/>
          </a:p>
          <a:p>
            <a:r>
              <a:rPr lang="en-US" sz="1000" dirty="0" smtClean="0"/>
              <a:t>Independent: 	Average Building Age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Population Size</a:t>
            </a:r>
          </a:p>
          <a:p>
            <a:r>
              <a:rPr lang="en-US" sz="1000" dirty="0" smtClean="0"/>
              <a:t>	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52400" y="3048000"/>
            <a:ext cx="22860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Hypothesis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3352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Ho</a:t>
            </a:r>
            <a:r>
              <a:rPr lang="en-US" sz="1000" dirty="0" smtClean="0"/>
              <a:t> : Avg. Building Age </a:t>
            </a:r>
            <a:r>
              <a:rPr lang="en-US" sz="1000" dirty="0" smtClean="0">
                <a:sym typeface="Wingdings" pitchFamily="2" charset="2"/>
              </a:rPr>
              <a:t> Positive Correl.</a:t>
            </a:r>
          </a:p>
          <a:p>
            <a:r>
              <a:rPr lang="en-US" sz="1000" dirty="0" smtClean="0">
                <a:sym typeface="Wingdings" pitchFamily="2" charset="2"/>
              </a:rPr>
              <a:t>Population Size  Positive Correl.</a:t>
            </a:r>
          </a:p>
          <a:p>
            <a:endParaRPr lang="en-US" sz="1000" dirty="0">
              <a:sym typeface="Wingdings" pitchFamily="2" charset="2"/>
            </a:endParaRPr>
          </a:p>
          <a:p>
            <a:r>
              <a:rPr lang="en-US" sz="1000" b="1" u="sng" dirty="0" smtClean="0">
                <a:sym typeface="Wingdings" pitchFamily="2" charset="2"/>
              </a:rPr>
              <a:t>Ha</a:t>
            </a:r>
            <a:r>
              <a:rPr lang="en-US" sz="1000" dirty="0" smtClean="0">
                <a:sym typeface="Wingdings" pitchFamily="2" charset="2"/>
              </a:rPr>
              <a:t> : </a:t>
            </a:r>
            <a:r>
              <a:rPr lang="en-US" sz="1000" smtClean="0">
                <a:sym typeface="Wingdings" pitchFamily="2" charset="2"/>
              </a:rPr>
              <a:t>No Correlations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52400" y="4267200"/>
            <a:ext cx="22860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Methodology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4572000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Utilized Datasets :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Census PUMA Boundaries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American Community Survey Tables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311 Service Line Point Features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NYC Open Portal Building Footprints</a:t>
            </a:r>
          </a:p>
          <a:p>
            <a:endParaRPr lang="en-US" sz="1000" dirty="0" smtClean="0"/>
          </a:p>
          <a:p>
            <a:r>
              <a:rPr lang="en-US" sz="1000" dirty="0" smtClean="0"/>
              <a:t>From 311 Complaint data, selected for: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Sidewalk Condition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Street Condition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Street Light Condition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Street Sign - Damaged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Street Sign - Dangling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Street Sign - Missing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000" dirty="0"/>
              <a:t>Traffic Signal </a:t>
            </a:r>
            <a:r>
              <a:rPr lang="en-US" sz="1000" dirty="0" smtClean="0"/>
              <a:t>Condition</a:t>
            </a:r>
          </a:p>
          <a:p>
            <a:pPr fontAlgn="base"/>
            <a:endParaRPr lang="en-US" sz="1000" dirty="0" smtClean="0"/>
          </a:p>
          <a:p>
            <a:pPr lvl="1">
              <a:buFont typeface="Arial" pitchFamily="34" charset="0"/>
              <a:buChar char="•"/>
            </a:pP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914400"/>
            <a:ext cx="22860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Methodology Cont’d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600" y="1219200"/>
            <a:ext cx="2286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 Intersected 311 street complaint</a:t>
            </a:r>
          </a:p>
          <a:p>
            <a:r>
              <a:rPr lang="en-US" sz="1000" dirty="0" smtClean="0"/>
              <a:t>selection with puma bands dataset.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Calculated frequency of complaints by puma district.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Converted building footprint layer and puma band layer to file </a:t>
            </a:r>
            <a:r>
              <a:rPr lang="en-US" sz="1000" dirty="0" err="1" smtClean="0"/>
              <a:t>geodatabase</a:t>
            </a:r>
            <a:r>
              <a:rPr lang="en-US" sz="1000" dirty="0" smtClean="0"/>
              <a:t> format.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Joined building and puma layer, exported new attribute table to excel.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Calculated average construction date per building by puma district and converted to building age.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 </a:t>
            </a:r>
            <a:r>
              <a:rPr lang="en-US" sz="1000" dirty="0" smtClean="0"/>
              <a:t>Created </a:t>
            </a:r>
            <a:r>
              <a:rPr lang="en-US" sz="1000" dirty="0" err="1" smtClean="0"/>
              <a:t>choropleth</a:t>
            </a:r>
            <a:r>
              <a:rPr lang="en-US" sz="1000" dirty="0" smtClean="0"/>
              <a:t> maps for street complaints density, avg. building age, and population size.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Ran Ordinary Least Squares Regression analysis for prev. mentioned variables.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05600" y="4114800"/>
            <a:ext cx="22860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 &amp; Conclusions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9" name="Picture 28" descr="Street_complaint_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914400"/>
            <a:ext cx="1674599" cy="2167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 descr="Avg_bldg_age_dist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199" y="914400"/>
            <a:ext cx="1673352" cy="2165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 descr="Pop_distr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3276600"/>
            <a:ext cx="1673352" cy="2165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6705600" y="4419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35" name="Picture 34" descr="HistScat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4572000"/>
            <a:ext cx="829179" cy="914400"/>
          </a:xfrm>
          <a:prstGeom prst="rect">
            <a:avLst/>
          </a:prstGeom>
        </p:spPr>
      </p:pic>
      <p:pic>
        <p:nvPicPr>
          <p:cNvPr id="36" name="Picture 35" descr="histpro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4495800"/>
            <a:ext cx="1586538" cy="116503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667000" y="5638800"/>
            <a:ext cx="3733800" cy="2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 &amp; Conclusions Cont’d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67000" y="5943601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 smtClean="0"/>
              <a:t>The population/age model explains approximately 10.9% of the spatial variation in street complaints.</a:t>
            </a:r>
          </a:p>
          <a:p>
            <a:r>
              <a:rPr lang="en-US" sz="960" dirty="0" smtClean="0"/>
              <a:t>Vertical distribution of building age scatter plot illustrates no correlation. </a:t>
            </a:r>
          </a:p>
          <a:p>
            <a:r>
              <a:rPr lang="en-US" sz="960" dirty="0" smtClean="0"/>
              <a:t>Further analysis is necessary to fully tell the NYC street complaint story.</a:t>
            </a:r>
            <a:endParaRPr lang="en-US" sz="960" dirty="0"/>
          </a:p>
        </p:txBody>
      </p:sp>
      <p:pic>
        <p:nvPicPr>
          <p:cNvPr id="40" name="Picture 39" descr="ResidualvsPredict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9400" y="5646079"/>
            <a:ext cx="1600200" cy="12119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29600" y="57912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Adjusted R-Squared : 0.109118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8229600" y="5791200"/>
            <a:ext cx="8382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OLS_pop_ag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8200" y="3276600"/>
            <a:ext cx="1673352" cy="2165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252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Analyzing NYC 311 Street Complaints with OLS Regression Course – GTECH 70900 Student - Adrian Ferrar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311 NYC Street Complaints in Relation to Average Building Age</dc:title>
  <dc:creator>Helios</dc:creator>
  <cp:lastModifiedBy>Helios</cp:lastModifiedBy>
  <cp:revision>35</cp:revision>
  <dcterms:created xsi:type="dcterms:W3CDTF">2016-12-07T18:35:43Z</dcterms:created>
  <dcterms:modified xsi:type="dcterms:W3CDTF">2016-12-08T06:04:16Z</dcterms:modified>
</cp:coreProperties>
</file>