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8" r:id="rId3"/>
    <p:sldId id="257" r:id="rId4"/>
    <p:sldId id="26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0"/>
    <p:restoredTop sz="93693"/>
  </p:normalViewPr>
  <p:slideViewPr>
    <p:cSldViewPr snapToGrid="0">
      <p:cViewPr>
        <p:scale>
          <a:sx n="79" d="100"/>
          <a:sy n="79" d="100"/>
        </p:scale>
        <p:origin x="144" y="1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514C1-B0BF-4B44-8C38-9E38449A28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C4C81CE-561C-4BC9-A4C9-B3DC48F80262}">
      <dgm:prSet/>
      <dgm:spPr/>
      <dgm:t>
        <a:bodyPr/>
        <a:lstStyle/>
        <a:p>
          <a:r>
            <a:rPr lang="en-US" dirty="0"/>
            <a:t>1. </a:t>
          </a:r>
        </a:p>
      </dgm:t>
    </dgm:pt>
    <dgm:pt modelId="{75C0F5ED-BD24-430A-B77E-0680476E7A92}" type="parTrans" cxnId="{0C518672-0CBF-4B8D-9A51-6C96667D4A5C}">
      <dgm:prSet/>
      <dgm:spPr/>
      <dgm:t>
        <a:bodyPr/>
        <a:lstStyle/>
        <a:p>
          <a:endParaRPr lang="en-US"/>
        </a:p>
      </dgm:t>
    </dgm:pt>
    <dgm:pt modelId="{355A8A21-2676-44A4-86E3-97E2B1D81D42}" type="sibTrans" cxnId="{0C518672-0CBF-4B8D-9A51-6C96667D4A5C}">
      <dgm:prSet/>
      <dgm:spPr/>
      <dgm:t>
        <a:bodyPr/>
        <a:lstStyle/>
        <a:p>
          <a:endParaRPr lang="en-US"/>
        </a:p>
      </dgm:t>
    </dgm:pt>
    <dgm:pt modelId="{D5D20E49-4787-4AF0-AC02-750EA6C2FD60}">
      <dgm:prSet/>
      <dgm:spPr/>
      <dgm:t>
        <a:bodyPr/>
        <a:lstStyle/>
        <a:p>
          <a:r>
            <a:rPr lang="en-US" dirty="0"/>
            <a:t>2. </a:t>
          </a:r>
        </a:p>
      </dgm:t>
    </dgm:pt>
    <dgm:pt modelId="{A15F0697-6A4D-4672-AAE8-BAAE92AA063B}" type="parTrans" cxnId="{210C16C2-F6A2-433D-9F6D-2B6A547B7AA1}">
      <dgm:prSet/>
      <dgm:spPr/>
      <dgm:t>
        <a:bodyPr/>
        <a:lstStyle/>
        <a:p>
          <a:endParaRPr lang="en-US"/>
        </a:p>
      </dgm:t>
    </dgm:pt>
    <dgm:pt modelId="{A03500DB-286C-475B-AE21-69E9FDC9F77D}" type="sibTrans" cxnId="{210C16C2-F6A2-433D-9F6D-2B6A547B7AA1}">
      <dgm:prSet/>
      <dgm:spPr/>
      <dgm:t>
        <a:bodyPr/>
        <a:lstStyle/>
        <a:p>
          <a:endParaRPr lang="en-US"/>
        </a:p>
      </dgm:t>
    </dgm:pt>
    <dgm:pt modelId="{0EDF6799-7F8F-4001-A1D6-362FC942D68E}">
      <dgm:prSet/>
      <dgm:spPr/>
      <dgm:t>
        <a:bodyPr/>
        <a:lstStyle/>
        <a:p>
          <a:r>
            <a:rPr lang="en-US" dirty="0"/>
            <a:t>3. </a:t>
          </a:r>
        </a:p>
      </dgm:t>
    </dgm:pt>
    <dgm:pt modelId="{B597C241-86AF-40C8-B633-DCC55F4CF4AA}" type="parTrans" cxnId="{07A5A622-6043-407E-8531-2F51B082D740}">
      <dgm:prSet/>
      <dgm:spPr/>
      <dgm:t>
        <a:bodyPr/>
        <a:lstStyle/>
        <a:p>
          <a:endParaRPr lang="en-US"/>
        </a:p>
      </dgm:t>
    </dgm:pt>
    <dgm:pt modelId="{3645DA17-6891-4563-9ABE-417AC88A6C08}" type="sibTrans" cxnId="{07A5A622-6043-407E-8531-2F51B082D740}">
      <dgm:prSet/>
      <dgm:spPr/>
      <dgm:t>
        <a:bodyPr/>
        <a:lstStyle/>
        <a:p>
          <a:endParaRPr lang="en-US"/>
        </a:p>
      </dgm:t>
    </dgm:pt>
    <dgm:pt modelId="{E8F215FE-E0F6-4DD6-A40E-CFFE5C758F37}">
      <dgm:prSet/>
      <dgm:spPr/>
      <dgm:t>
        <a:bodyPr/>
        <a:lstStyle/>
        <a:p>
          <a:r>
            <a:rPr lang="en-US" dirty="0"/>
            <a:t>4. </a:t>
          </a:r>
        </a:p>
      </dgm:t>
    </dgm:pt>
    <dgm:pt modelId="{6181BDD5-3062-4F0A-BA9D-AC8BDB87D090}" type="parTrans" cxnId="{615793BD-C76D-45C8-AACC-07EC3CAA99A6}">
      <dgm:prSet/>
      <dgm:spPr/>
      <dgm:t>
        <a:bodyPr/>
        <a:lstStyle/>
        <a:p>
          <a:endParaRPr lang="en-US"/>
        </a:p>
      </dgm:t>
    </dgm:pt>
    <dgm:pt modelId="{D378B4CE-412C-48E5-90A9-F930C0F4F2CB}" type="sibTrans" cxnId="{615793BD-C76D-45C8-AACC-07EC3CAA99A6}">
      <dgm:prSet/>
      <dgm:spPr/>
      <dgm:t>
        <a:bodyPr/>
        <a:lstStyle/>
        <a:p>
          <a:endParaRPr lang="en-US"/>
        </a:p>
      </dgm:t>
    </dgm:pt>
    <dgm:pt modelId="{3FBEDE2F-6936-432B-9C14-0C6079B6D867}">
      <dgm:prSet/>
      <dgm:spPr/>
      <dgm:t>
        <a:bodyPr/>
        <a:lstStyle/>
        <a:p>
          <a:r>
            <a:rPr lang="en-US" dirty="0"/>
            <a:t>5. </a:t>
          </a:r>
        </a:p>
      </dgm:t>
    </dgm:pt>
    <dgm:pt modelId="{C044B71F-419B-4751-B59F-0381798638D7}" type="parTrans" cxnId="{067DA78F-6CAE-480D-8130-2E1CEFC17677}">
      <dgm:prSet/>
      <dgm:spPr/>
      <dgm:t>
        <a:bodyPr/>
        <a:lstStyle/>
        <a:p>
          <a:endParaRPr lang="en-US"/>
        </a:p>
      </dgm:t>
    </dgm:pt>
    <dgm:pt modelId="{898012C8-B807-4B21-BAD9-DBF368976B1B}" type="sibTrans" cxnId="{067DA78F-6CAE-480D-8130-2E1CEFC17677}">
      <dgm:prSet/>
      <dgm:spPr/>
      <dgm:t>
        <a:bodyPr/>
        <a:lstStyle/>
        <a:p>
          <a:endParaRPr lang="en-US"/>
        </a:p>
      </dgm:t>
    </dgm:pt>
    <dgm:pt modelId="{FE69EA03-84BD-4079-84F0-9D7CF9E9424F}" type="pres">
      <dgm:prSet presAssocID="{F04514C1-B0BF-4B44-8C38-9E38449A2886}" presName="root" presStyleCnt="0">
        <dgm:presLayoutVars>
          <dgm:dir/>
          <dgm:resizeHandles val="exact"/>
        </dgm:presLayoutVars>
      </dgm:prSet>
      <dgm:spPr/>
    </dgm:pt>
    <dgm:pt modelId="{F92E9C8B-38F5-423B-B004-9B2AE0DAA6AB}" type="pres">
      <dgm:prSet presAssocID="{AC4C81CE-561C-4BC9-A4C9-B3DC48F80262}" presName="compNode" presStyleCnt="0"/>
      <dgm:spPr/>
    </dgm:pt>
    <dgm:pt modelId="{DBD1E35F-51D8-4CD1-B3D7-38734068E83D}" type="pres">
      <dgm:prSet presAssocID="{AC4C81CE-561C-4BC9-A4C9-B3DC48F802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0B972C-35FA-425E-8E71-C091A0548046}" type="pres">
      <dgm:prSet presAssocID="{AC4C81CE-561C-4BC9-A4C9-B3DC48F80262}" presName="spaceRect" presStyleCnt="0"/>
      <dgm:spPr/>
    </dgm:pt>
    <dgm:pt modelId="{D249E747-7997-490B-88D4-099F0FD58F06}" type="pres">
      <dgm:prSet presAssocID="{AC4C81CE-561C-4BC9-A4C9-B3DC48F80262}" presName="textRect" presStyleLbl="revTx" presStyleIdx="0" presStyleCnt="5">
        <dgm:presLayoutVars>
          <dgm:chMax val="1"/>
          <dgm:chPref val="1"/>
        </dgm:presLayoutVars>
      </dgm:prSet>
      <dgm:spPr/>
    </dgm:pt>
    <dgm:pt modelId="{48F28BDF-F118-462C-B234-2D62DF1321B5}" type="pres">
      <dgm:prSet presAssocID="{355A8A21-2676-44A4-86E3-97E2B1D81D42}" presName="sibTrans" presStyleCnt="0"/>
      <dgm:spPr/>
    </dgm:pt>
    <dgm:pt modelId="{6B15F0A1-1B6D-4242-8B10-23F8B42D89FA}" type="pres">
      <dgm:prSet presAssocID="{D5D20E49-4787-4AF0-AC02-750EA6C2FD60}" presName="compNode" presStyleCnt="0"/>
      <dgm:spPr/>
    </dgm:pt>
    <dgm:pt modelId="{92EA5CF5-A49D-49FF-88A6-70C39B72884A}" type="pres">
      <dgm:prSet presAssocID="{D5D20E49-4787-4AF0-AC02-750EA6C2FD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6528BC8E-092E-4412-B293-8E7D96EAEA59}" type="pres">
      <dgm:prSet presAssocID="{D5D20E49-4787-4AF0-AC02-750EA6C2FD60}" presName="spaceRect" presStyleCnt="0"/>
      <dgm:spPr/>
    </dgm:pt>
    <dgm:pt modelId="{39F9BBAA-A0EF-4FC7-A5F8-9DA67F1C3BD1}" type="pres">
      <dgm:prSet presAssocID="{D5D20E49-4787-4AF0-AC02-750EA6C2FD60}" presName="textRect" presStyleLbl="revTx" presStyleIdx="1" presStyleCnt="5">
        <dgm:presLayoutVars>
          <dgm:chMax val="1"/>
          <dgm:chPref val="1"/>
        </dgm:presLayoutVars>
      </dgm:prSet>
      <dgm:spPr/>
    </dgm:pt>
    <dgm:pt modelId="{B5D5004C-7FB3-49B0-A912-9B6C26962BF1}" type="pres">
      <dgm:prSet presAssocID="{A03500DB-286C-475B-AE21-69E9FDC9F77D}" presName="sibTrans" presStyleCnt="0"/>
      <dgm:spPr/>
    </dgm:pt>
    <dgm:pt modelId="{47DF7639-7B4F-4535-9CF7-286B90AFD373}" type="pres">
      <dgm:prSet presAssocID="{0EDF6799-7F8F-4001-A1D6-362FC942D68E}" presName="compNode" presStyleCnt="0"/>
      <dgm:spPr/>
    </dgm:pt>
    <dgm:pt modelId="{BEEBF7CB-D4B5-46EE-84FF-350CECE19FBF}" type="pres">
      <dgm:prSet presAssocID="{0EDF6799-7F8F-4001-A1D6-362FC942D6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DB74AE6-D3E5-455B-84B3-A0FF1DB8DA96}" type="pres">
      <dgm:prSet presAssocID="{0EDF6799-7F8F-4001-A1D6-362FC942D68E}" presName="spaceRect" presStyleCnt="0"/>
      <dgm:spPr/>
    </dgm:pt>
    <dgm:pt modelId="{B03C5613-0D00-41D6-BA54-42C228462B61}" type="pres">
      <dgm:prSet presAssocID="{0EDF6799-7F8F-4001-A1D6-362FC942D68E}" presName="textRect" presStyleLbl="revTx" presStyleIdx="2" presStyleCnt="5">
        <dgm:presLayoutVars>
          <dgm:chMax val="1"/>
          <dgm:chPref val="1"/>
        </dgm:presLayoutVars>
      </dgm:prSet>
      <dgm:spPr/>
    </dgm:pt>
    <dgm:pt modelId="{F73F8C26-0D4C-45CA-8EEC-BFB7F6A8B23D}" type="pres">
      <dgm:prSet presAssocID="{3645DA17-6891-4563-9ABE-417AC88A6C08}" presName="sibTrans" presStyleCnt="0"/>
      <dgm:spPr/>
    </dgm:pt>
    <dgm:pt modelId="{C339978A-DAE2-4071-A96D-B03356644C97}" type="pres">
      <dgm:prSet presAssocID="{E8F215FE-E0F6-4DD6-A40E-CFFE5C758F37}" presName="compNode" presStyleCnt="0"/>
      <dgm:spPr/>
    </dgm:pt>
    <dgm:pt modelId="{7484DF37-6195-485A-8CE4-5B29BF9AA97F}" type="pres">
      <dgm:prSet presAssocID="{E8F215FE-E0F6-4DD6-A40E-CFFE5C758F3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9424A7-1E09-4805-A605-B7D81373B809}" type="pres">
      <dgm:prSet presAssocID="{E8F215FE-E0F6-4DD6-A40E-CFFE5C758F37}" presName="spaceRect" presStyleCnt="0"/>
      <dgm:spPr/>
    </dgm:pt>
    <dgm:pt modelId="{986C1203-5BF8-4C40-909F-A722848D626F}" type="pres">
      <dgm:prSet presAssocID="{E8F215FE-E0F6-4DD6-A40E-CFFE5C758F37}" presName="textRect" presStyleLbl="revTx" presStyleIdx="3" presStyleCnt="5">
        <dgm:presLayoutVars>
          <dgm:chMax val="1"/>
          <dgm:chPref val="1"/>
        </dgm:presLayoutVars>
      </dgm:prSet>
      <dgm:spPr/>
    </dgm:pt>
    <dgm:pt modelId="{582ABBE8-08BF-4893-87E7-1B618D0C60A4}" type="pres">
      <dgm:prSet presAssocID="{D378B4CE-412C-48E5-90A9-F930C0F4F2CB}" presName="sibTrans" presStyleCnt="0"/>
      <dgm:spPr/>
    </dgm:pt>
    <dgm:pt modelId="{FC531EA3-FF49-4958-BF95-409821E5AF3F}" type="pres">
      <dgm:prSet presAssocID="{3FBEDE2F-6936-432B-9C14-0C6079B6D867}" presName="compNode" presStyleCnt="0"/>
      <dgm:spPr/>
    </dgm:pt>
    <dgm:pt modelId="{4E1BC169-E07B-4144-9FD2-B601B63A185D}" type="pres">
      <dgm:prSet presAssocID="{3FBEDE2F-6936-432B-9C14-0C6079B6D8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259C099-1F4C-4D3A-BEB6-EBE0FC8D5807}" type="pres">
      <dgm:prSet presAssocID="{3FBEDE2F-6936-432B-9C14-0C6079B6D867}" presName="spaceRect" presStyleCnt="0"/>
      <dgm:spPr/>
    </dgm:pt>
    <dgm:pt modelId="{BFEE2D6A-5AAB-4A6E-BF3C-64E96AB5A849}" type="pres">
      <dgm:prSet presAssocID="{3FBEDE2F-6936-432B-9C14-0C6079B6D86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7A5A622-6043-407E-8531-2F51B082D740}" srcId="{F04514C1-B0BF-4B44-8C38-9E38449A2886}" destId="{0EDF6799-7F8F-4001-A1D6-362FC942D68E}" srcOrd="2" destOrd="0" parTransId="{B597C241-86AF-40C8-B633-DCC55F4CF4AA}" sibTransId="{3645DA17-6891-4563-9ABE-417AC88A6C08}"/>
    <dgm:cxn modelId="{79EBFB3B-FB29-46C0-A27B-EF72DCD27317}" type="presOf" srcId="{3FBEDE2F-6936-432B-9C14-0C6079B6D867}" destId="{BFEE2D6A-5AAB-4A6E-BF3C-64E96AB5A849}" srcOrd="0" destOrd="0" presId="urn:microsoft.com/office/officeart/2018/2/layout/IconLabelList"/>
    <dgm:cxn modelId="{3C2C2C63-69B3-45F3-ADAF-B902E77BD4AF}" type="presOf" srcId="{F04514C1-B0BF-4B44-8C38-9E38449A2886}" destId="{FE69EA03-84BD-4079-84F0-9D7CF9E9424F}" srcOrd="0" destOrd="0" presId="urn:microsoft.com/office/officeart/2018/2/layout/IconLabelList"/>
    <dgm:cxn modelId="{6F3B5468-E55C-41C8-8C59-3D827992D3C1}" type="presOf" srcId="{0EDF6799-7F8F-4001-A1D6-362FC942D68E}" destId="{B03C5613-0D00-41D6-BA54-42C228462B61}" srcOrd="0" destOrd="0" presId="urn:microsoft.com/office/officeart/2018/2/layout/IconLabelList"/>
    <dgm:cxn modelId="{91D56B6C-986B-46C6-9079-A21B10662AE6}" type="presOf" srcId="{E8F215FE-E0F6-4DD6-A40E-CFFE5C758F37}" destId="{986C1203-5BF8-4C40-909F-A722848D626F}" srcOrd="0" destOrd="0" presId="urn:microsoft.com/office/officeart/2018/2/layout/IconLabelList"/>
    <dgm:cxn modelId="{8FE6A671-BCD9-4512-B2DC-095998DB34D8}" type="presOf" srcId="{D5D20E49-4787-4AF0-AC02-750EA6C2FD60}" destId="{39F9BBAA-A0EF-4FC7-A5F8-9DA67F1C3BD1}" srcOrd="0" destOrd="0" presId="urn:microsoft.com/office/officeart/2018/2/layout/IconLabelList"/>
    <dgm:cxn modelId="{0C518672-0CBF-4B8D-9A51-6C96667D4A5C}" srcId="{F04514C1-B0BF-4B44-8C38-9E38449A2886}" destId="{AC4C81CE-561C-4BC9-A4C9-B3DC48F80262}" srcOrd="0" destOrd="0" parTransId="{75C0F5ED-BD24-430A-B77E-0680476E7A92}" sibTransId="{355A8A21-2676-44A4-86E3-97E2B1D81D42}"/>
    <dgm:cxn modelId="{067DA78F-6CAE-480D-8130-2E1CEFC17677}" srcId="{F04514C1-B0BF-4B44-8C38-9E38449A2886}" destId="{3FBEDE2F-6936-432B-9C14-0C6079B6D867}" srcOrd="4" destOrd="0" parTransId="{C044B71F-419B-4751-B59F-0381798638D7}" sibTransId="{898012C8-B807-4B21-BAD9-DBF368976B1B}"/>
    <dgm:cxn modelId="{615793BD-C76D-45C8-AACC-07EC3CAA99A6}" srcId="{F04514C1-B0BF-4B44-8C38-9E38449A2886}" destId="{E8F215FE-E0F6-4DD6-A40E-CFFE5C758F37}" srcOrd="3" destOrd="0" parTransId="{6181BDD5-3062-4F0A-BA9D-AC8BDB87D090}" sibTransId="{D378B4CE-412C-48E5-90A9-F930C0F4F2CB}"/>
    <dgm:cxn modelId="{210C16C2-F6A2-433D-9F6D-2B6A547B7AA1}" srcId="{F04514C1-B0BF-4B44-8C38-9E38449A2886}" destId="{D5D20E49-4787-4AF0-AC02-750EA6C2FD60}" srcOrd="1" destOrd="0" parTransId="{A15F0697-6A4D-4672-AAE8-BAAE92AA063B}" sibTransId="{A03500DB-286C-475B-AE21-69E9FDC9F77D}"/>
    <dgm:cxn modelId="{72422ED1-C99D-4187-AC41-72F12B8A5A9C}" type="presOf" srcId="{AC4C81CE-561C-4BC9-A4C9-B3DC48F80262}" destId="{D249E747-7997-490B-88D4-099F0FD58F06}" srcOrd="0" destOrd="0" presId="urn:microsoft.com/office/officeart/2018/2/layout/IconLabelList"/>
    <dgm:cxn modelId="{C89D3177-D587-440D-822D-266B0EC1BADD}" type="presParOf" srcId="{FE69EA03-84BD-4079-84F0-9D7CF9E9424F}" destId="{F92E9C8B-38F5-423B-B004-9B2AE0DAA6AB}" srcOrd="0" destOrd="0" presId="urn:microsoft.com/office/officeart/2018/2/layout/IconLabelList"/>
    <dgm:cxn modelId="{226C4AA3-2932-4725-BFCF-351344D1C83B}" type="presParOf" srcId="{F92E9C8B-38F5-423B-B004-9B2AE0DAA6AB}" destId="{DBD1E35F-51D8-4CD1-B3D7-38734068E83D}" srcOrd="0" destOrd="0" presId="urn:microsoft.com/office/officeart/2018/2/layout/IconLabelList"/>
    <dgm:cxn modelId="{808C9EB2-D462-45D8-AC42-3B0CF3A80AEE}" type="presParOf" srcId="{F92E9C8B-38F5-423B-B004-9B2AE0DAA6AB}" destId="{A40B972C-35FA-425E-8E71-C091A0548046}" srcOrd="1" destOrd="0" presId="urn:microsoft.com/office/officeart/2018/2/layout/IconLabelList"/>
    <dgm:cxn modelId="{42E00CE1-1789-4A60-B1DE-C7AC0C1600D0}" type="presParOf" srcId="{F92E9C8B-38F5-423B-B004-9B2AE0DAA6AB}" destId="{D249E747-7997-490B-88D4-099F0FD58F06}" srcOrd="2" destOrd="0" presId="urn:microsoft.com/office/officeart/2018/2/layout/IconLabelList"/>
    <dgm:cxn modelId="{FA841B94-B163-431C-AF47-90F418B8A49D}" type="presParOf" srcId="{FE69EA03-84BD-4079-84F0-9D7CF9E9424F}" destId="{48F28BDF-F118-462C-B234-2D62DF1321B5}" srcOrd="1" destOrd="0" presId="urn:microsoft.com/office/officeart/2018/2/layout/IconLabelList"/>
    <dgm:cxn modelId="{5763555B-FB4B-47BF-A693-FCEB3602B652}" type="presParOf" srcId="{FE69EA03-84BD-4079-84F0-9D7CF9E9424F}" destId="{6B15F0A1-1B6D-4242-8B10-23F8B42D89FA}" srcOrd="2" destOrd="0" presId="urn:microsoft.com/office/officeart/2018/2/layout/IconLabelList"/>
    <dgm:cxn modelId="{ABA70536-9B46-49EA-9E0C-94AAF3186952}" type="presParOf" srcId="{6B15F0A1-1B6D-4242-8B10-23F8B42D89FA}" destId="{92EA5CF5-A49D-49FF-88A6-70C39B72884A}" srcOrd="0" destOrd="0" presId="urn:microsoft.com/office/officeart/2018/2/layout/IconLabelList"/>
    <dgm:cxn modelId="{D9714ED1-0CC5-4A5B-98BC-35213EA8CC0B}" type="presParOf" srcId="{6B15F0A1-1B6D-4242-8B10-23F8B42D89FA}" destId="{6528BC8E-092E-4412-B293-8E7D96EAEA59}" srcOrd="1" destOrd="0" presId="urn:microsoft.com/office/officeart/2018/2/layout/IconLabelList"/>
    <dgm:cxn modelId="{13DEA6AB-886F-4EAA-B1AE-5D3293D42C71}" type="presParOf" srcId="{6B15F0A1-1B6D-4242-8B10-23F8B42D89FA}" destId="{39F9BBAA-A0EF-4FC7-A5F8-9DA67F1C3BD1}" srcOrd="2" destOrd="0" presId="urn:microsoft.com/office/officeart/2018/2/layout/IconLabelList"/>
    <dgm:cxn modelId="{25798BB0-DCE0-4CED-AFFD-62D88EB21E19}" type="presParOf" srcId="{FE69EA03-84BD-4079-84F0-9D7CF9E9424F}" destId="{B5D5004C-7FB3-49B0-A912-9B6C26962BF1}" srcOrd="3" destOrd="0" presId="urn:microsoft.com/office/officeart/2018/2/layout/IconLabelList"/>
    <dgm:cxn modelId="{458F27EC-C2A3-4723-96FA-900DA0DF154D}" type="presParOf" srcId="{FE69EA03-84BD-4079-84F0-9D7CF9E9424F}" destId="{47DF7639-7B4F-4535-9CF7-286B90AFD373}" srcOrd="4" destOrd="0" presId="urn:microsoft.com/office/officeart/2018/2/layout/IconLabelList"/>
    <dgm:cxn modelId="{4CC9F614-7C26-4553-9015-2E4A7011B6F3}" type="presParOf" srcId="{47DF7639-7B4F-4535-9CF7-286B90AFD373}" destId="{BEEBF7CB-D4B5-46EE-84FF-350CECE19FBF}" srcOrd="0" destOrd="0" presId="urn:microsoft.com/office/officeart/2018/2/layout/IconLabelList"/>
    <dgm:cxn modelId="{A029DBCB-BE63-4727-9583-1AC7C178AA8B}" type="presParOf" srcId="{47DF7639-7B4F-4535-9CF7-286B90AFD373}" destId="{9DB74AE6-D3E5-455B-84B3-A0FF1DB8DA96}" srcOrd="1" destOrd="0" presId="urn:microsoft.com/office/officeart/2018/2/layout/IconLabelList"/>
    <dgm:cxn modelId="{ECDCAFA4-B65B-46FF-8FD8-123C6350E412}" type="presParOf" srcId="{47DF7639-7B4F-4535-9CF7-286B90AFD373}" destId="{B03C5613-0D00-41D6-BA54-42C228462B61}" srcOrd="2" destOrd="0" presId="urn:microsoft.com/office/officeart/2018/2/layout/IconLabelList"/>
    <dgm:cxn modelId="{0149E60D-3D6D-49E8-81F6-5E4B757A850A}" type="presParOf" srcId="{FE69EA03-84BD-4079-84F0-9D7CF9E9424F}" destId="{F73F8C26-0D4C-45CA-8EEC-BFB7F6A8B23D}" srcOrd="5" destOrd="0" presId="urn:microsoft.com/office/officeart/2018/2/layout/IconLabelList"/>
    <dgm:cxn modelId="{A42E3A96-E4BD-4681-B02A-B3CCC202A5F8}" type="presParOf" srcId="{FE69EA03-84BD-4079-84F0-9D7CF9E9424F}" destId="{C339978A-DAE2-4071-A96D-B03356644C97}" srcOrd="6" destOrd="0" presId="urn:microsoft.com/office/officeart/2018/2/layout/IconLabelList"/>
    <dgm:cxn modelId="{A141A970-EB9A-4710-9CBD-5BBCD75B8D27}" type="presParOf" srcId="{C339978A-DAE2-4071-A96D-B03356644C97}" destId="{7484DF37-6195-485A-8CE4-5B29BF9AA97F}" srcOrd="0" destOrd="0" presId="urn:microsoft.com/office/officeart/2018/2/layout/IconLabelList"/>
    <dgm:cxn modelId="{FF78B738-384D-432D-91BC-23A9B92A4422}" type="presParOf" srcId="{C339978A-DAE2-4071-A96D-B03356644C97}" destId="{3F9424A7-1E09-4805-A605-B7D81373B809}" srcOrd="1" destOrd="0" presId="urn:microsoft.com/office/officeart/2018/2/layout/IconLabelList"/>
    <dgm:cxn modelId="{83FD71C4-8CFD-46B1-824E-16EBEA9EED3C}" type="presParOf" srcId="{C339978A-DAE2-4071-A96D-B03356644C97}" destId="{986C1203-5BF8-4C40-909F-A722848D626F}" srcOrd="2" destOrd="0" presId="urn:microsoft.com/office/officeart/2018/2/layout/IconLabelList"/>
    <dgm:cxn modelId="{0C087B59-8925-4B64-8994-92EF07A598F0}" type="presParOf" srcId="{FE69EA03-84BD-4079-84F0-9D7CF9E9424F}" destId="{582ABBE8-08BF-4893-87E7-1B618D0C60A4}" srcOrd="7" destOrd="0" presId="urn:microsoft.com/office/officeart/2018/2/layout/IconLabelList"/>
    <dgm:cxn modelId="{6C5F15BF-B2DA-4824-B188-AC4012B81D21}" type="presParOf" srcId="{FE69EA03-84BD-4079-84F0-9D7CF9E9424F}" destId="{FC531EA3-FF49-4958-BF95-409821E5AF3F}" srcOrd="8" destOrd="0" presId="urn:microsoft.com/office/officeart/2018/2/layout/IconLabelList"/>
    <dgm:cxn modelId="{9B8164E5-B379-4469-AAE3-567980D2A0F8}" type="presParOf" srcId="{FC531EA3-FF49-4958-BF95-409821E5AF3F}" destId="{4E1BC169-E07B-4144-9FD2-B601B63A185D}" srcOrd="0" destOrd="0" presId="urn:microsoft.com/office/officeart/2018/2/layout/IconLabelList"/>
    <dgm:cxn modelId="{C4E57844-4701-459D-B8BB-7D5AE1E10332}" type="presParOf" srcId="{FC531EA3-FF49-4958-BF95-409821E5AF3F}" destId="{9259C099-1F4C-4D3A-BEB6-EBE0FC8D5807}" srcOrd="1" destOrd="0" presId="urn:microsoft.com/office/officeart/2018/2/layout/IconLabelList"/>
    <dgm:cxn modelId="{88C0CCB5-67F3-44CE-9CDB-B17CF0D945D2}" type="presParOf" srcId="{FC531EA3-FF49-4958-BF95-409821E5AF3F}" destId="{BFEE2D6A-5AAB-4A6E-BF3C-64E96AB5A8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1E35F-51D8-4CD1-B3D7-38734068E83D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9E747-7997-490B-88D4-099F0FD58F06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</a:t>
          </a:r>
        </a:p>
      </dsp:txBody>
      <dsp:txXfrm>
        <a:off x="4405" y="2069445"/>
        <a:ext cx="1763085" cy="705234"/>
      </dsp:txXfrm>
    </dsp:sp>
    <dsp:sp modelId="{92EA5CF5-A49D-49FF-88A6-70C39B72884A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9BBAA-A0EF-4FC7-A5F8-9DA67F1C3BD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</a:t>
          </a:r>
        </a:p>
      </dsp:txBody>
      <dsp:txXfrm>
        <a:off x="2076031" y="2069445"/>
        <a:ext cx="1763085" cy="705234"/>
      </dsp:txXfrm>
    </dsp:sp>
    <dsp:sp modelId="{BEEBF7CB-D4B5-46EE-84FF-350CECE19FBF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C5613-0D00-41D6-BA54-42C228462B61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 </a:t>
          </a:r>
        </a:p>
      </dsp:txBody>
      <dsp:txXfrm>
        <a:off x="4147657" y="2069445"/>
        <a:ext cx="1763085" cy="705234"/>
      </dsp:txXfrm>
    </dsp:sp>
    <dsp:sp modelId="{7484DF37-6195-485A-8CE4-5B29BF9AA97F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C1203-5BF8-4C40-909F-A722848D626F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4. </a:t>
          </a:r>
        </a:p>
      </dsp:txBody>
      <dsp:txXfrm>
        <a:off x="6219283" y="2069445"/>
        <a:ext cx="1763085" cy="705234"/>
      </dsp:txXfrm>
    </dsp:sp>
    <dsp:sp modelId="{4E1BC169-E07B-4144-9FD2-B601B63A185D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E2D6A-5AAB-4A6E-BF3C-64E96AB5A849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5. </a:t>
          </a:r>
        </a:p>
      </dsp:txBody>
      <dsp:txXfrm>
        <a:off x="8290908" y="2069445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A480-C879-5647-9213-4AB0980B2004}" type="datetimeFigureOut">
              <a:rPr lang="en-US" smtClean="0"/>
              <a:t>1/4/25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2B1A-E91C-F249-97E5-61AB060B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Project Topic is the Analysis of Job Market Trends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B2B1A-E91C-F249-97E5-61AB060BBE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B2B1A-E91C-F249-97E5-61AB060BBE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5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questions we aim to take a deeper dive into are: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B2B1A-E91C-F249-97E5-61AB060BBE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5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4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1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6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4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9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0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6866F-BEED-C84B-EC54-42FE8C06B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3494790"/>
          </a:xfrm>
        </p:spPr>
        <p:txBody>
          <a:bodyPr>
            <a:normAutofit/>
          </a:bodyPr>
          <a:lstStyle/>
          <a:p>
            <a:r>
              <a:rPr lang="en-US" sz="6200"/>
              <a:t>Predicting Fraudulent E-Commerce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70A49-142B-C80C-A435-DA6AFC611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Group 8</a:t>
            </a:r>
          </a:p>
        </p:txBody>
      </p:sp>
      <p:pic>
        <p:nvPicPr>
          <p:cNvPr id="22" name="Picture 21" descr="A person holding a credit card and typing on a computer&#10;&#10;Description automatically generated">
            <a:extLst>
              <a:ext uri="{FF2B5EF4-FFF2-40B4-BE49-F238E27FC236}">
                <a16:creationId xmlns:a16="http://schemas.microsoft.com/office/drawing/2014/main" id="{3CDE2669-F7FB-48D8-FBA8-8E9A7C51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70" r="18700" b="-3"/>
          <a:stretch/>
        </p:blipFill>
        <p:spPr>
          <a:xfrm>
            <a:off x="823612" y="640081"/>
            <a:ext cx="5082775" cy="505415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0B9CC-FBA3-EFFC-00CD-9D379D9F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3362-61C4-FC63-4592-B690FCCA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/>
                <a:latin typeface=".AppleSystemUIFont"/>
              </a:rPr>
              <a:t>Our project involved two datasets of e-commerce transactions. The smaller dataset (Version 2), which included a binary indicator of fraudulence, was used to train a machine learning model. This trained model was then applied to the larger dataset (Version 1) to predict fraudulent transactions.</a:t>
            </a:r>
          </a:p>
          <a:p>
            <a:pPr>
              <a:lnSpc>
                <a:spcPct val="100000"/>
              </a:lnSpc>
            </a:pPr>
            <a:r>
              <a:rPr lang="en-US">
                <a:effectLst/>
                <a:latin typeface=".AppleSystemUIFont"/>
              </a:rPr>
              <a:t>The primary goal of this project was to achieve a fraud detection model with a prediction accuracy of 75% or higher. Additionally, the model’s performance was compared to the original dataset’s fraud detection accuracy to evaluate its effectiveness.</a:t>
            </a:r>
          </a:p>
        </p:txBody>
      </p:sp>
      <p:pic>
        <p:nvPicPr>
          <p:cNvPr id="8" name="Picture 7" descr="Hands typing on a keyboard&#10;&#10;Description automatically generated">
            <a:extLst>
              <a:ext uri="{FF2B5EF4-FFF2-40B4-BE49-F238E27FC236}">
                <a16:creationId xmlns:a16="http://schemas.microsoft.com/office/drawing/2014/main" id="{0E627308-C28A-C8A0-1291-D3E48974ED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666" r="21228"/>
          <a:stretch/>
        </p:blipFill>
        <p:spPr>
          <a:xfrm>
            <a:off x="8129006" y="2425492"/>
            <a:ext cx="3144043" cy="312630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3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442EE-6C89-39A4-7407-E0905632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D98AA8-E96B-EB1A-E9EF-A7AAF6198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17895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449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F883-E24F-6485-7D50-518C6285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FEE1-8AB1-A696-09FC-654D7AC5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15495-DD17-3D20-3FBC-51508523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33" y="643467"/>
            <a:ext cx="3243485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Analysis &amp; 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B9C9-A7BF-BFA1-DCDC-E0883B18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3" y="135467"/>
            <a:ext cx="7351376" cy="6129866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6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Blue digital binary data on a screen">
            <a:extLst>
              <a:ext uri="{FF2B5EF4-FFF2-40B4-BE49-F238E27FC236}">
                <a16:creationId xmlns:a16="http://schemas.microsoft.com/office/drawing/2014/main" id="{F1EF61E4-E6FB-4D19-38F9-FC3652374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14E5-7218-CC6A-CACB-E7F206A8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6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5"/>
      </a:lt2>
      <a:accent1>
        <a:srgbClr val="32B67D"/>
      </a:accent1>
      <a:accent2>
        <a:srgbClr val="37B0AE"/>
      </a:accent2>
      <a:accent3>
        <a:srgbClr val="46A9EA"/>
      </a:accent3>
      <a:accent4>
        <a:srgbClr val="4E6BEB"/>
      </a:accent4>
      <a:accent5>
        <a:srgbClr val="8C6EEE"/>
      </a:accent5>
      <a:accent6>
        <a:srgbClr val="B44EEB"/>
      </a:accent6>
      <a:hlink>
        <a:srgbClr val="AE6987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149</Words>
  <Application>Microsoft Macintosh PowerPoint</Application>
  <PresentationFormat>Widescreen</PresentationFormat>
  <Paragraphs>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.AppleSystemUIFont</vt:lpstr>
      <vt:lpstr>Aptos</vt:lpstr>
      <vt:lpstr>Avenir Next LT Pro</vt:lpstr>
      <vt:lpstr>Avenir Next LT Pro Light</vt:lpstr>
      <vt:lpstr>Calibri</vt:lpstr>
      <vt:lpstr>RetrospectVTI</vt:lpstr>
      <vt:lpstr>Predicting Fraudulent E-Commerce Transactions</vt:lpstr>
      <vt:lpstr>Project Overview</vt:lpstr>
      <vt:lpstr>Questions</vt:lpstr>
      <vt:lpstr>Model Selection</vt:lpstr>
      <vt:lpstr>Analysis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Delgado</dc:creator>
  <cp:lastModifiedBy>Amanda Delgado</cp:lastModifiedBy>
  <cp:revision>46</cp:revision>
  <dcterms:created xsi:type="dcterms:W3CDTF">2024-11-08T01:42:48Z</dcterms:created>
  <dcterms:modified xsi:type="dcterms:W3CDTF">2025-01-04T17:14:56Z</dcterms:modified>
</cp:coreProperties>
</file>