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2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491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7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B65717-4D06-42F9-B1C5-762963A4A5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5210-3FE7-483E-99BD-DDF006F38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543-7425-40AA-93AC-8DA5798D3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ISE 305 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0FDF2-ACCF-4B8D-BDB2-E07BDAE0B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Ferruzza</a:t>
            </a:r>
          </a:p>
        </p:txBody>
      </p:sp>
    </p:spTree>
    <p:extLst>
      <p:ext uri="{BB962C8B-B14F-4D97-AF65-F5344CB8AC3E}">
        <p14:creationId xmlns:p14="http://schemas.microsoft.com/office/powerpoint/2010/main" val="397722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EE913D3-B5D7-4D0A-8A8B-0B7623818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35" y="708851"/>
            <a:ext cx="7052056" cy="97093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1AF795A-1085-4768-9CAF-5F44D5D1D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60" y="2056750"/>
            <a:ext cx="8053025" cy="36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1291B-F219-4E5E-9300-4C7C3C7A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 #4 – I am going shopping and would like to pick up a pizza </a:t>
            </a:r>
            <a:r>
              <a:rPr lang="en-US" sz="3400" dirty="0"/>
              <a:t>or</a:t>
            </a:r>
            <a:r>
              <a:rPr lang="en-US" sz="3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salad after I shop. Can you query the stores that have EITHER of those?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972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98D17F-3DCF-4769-8CA2-AB1C030B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34" y="738655"/>
            <a:ext cx="7551060" cy="1012433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E65A4C3-269B-4805-89C7-909066BC0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2280946"/>
            <a:ext cx="8224780" cy="34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03D5D-8D67-4E8F-B714-2EC60C9A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 #5 – I like to go shopping in the 7:00 A.M. hour, and I would also like to pick up coffee at the store on my way out. Are there stores that meet BOTH of these desires?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526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F056371-BD81-41D7-9146-828312718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22" y="1459295"/>
            <a:ext cx="8695794" cy="1061774"/>
          </a:xfrm>
        </p:spPr>
      </p:pic>
      <p:pic>
        <p:nvPicPr>
          <p:cNvPr id="7" name="Picture 6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4203B4E7-5BED-4FAD-811C-89BEBAAB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6" y="3191495"/>
            <a:ext cx="10047247" cy="13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4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47EF-6BD3-46C6-A194-232ECBAC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#1 – Customers and all their respective transactions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A880FC-3278-4E99-92D0-00B0A09D0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57" y="1867364"/>
            <a:ext cx="4996969" cy="4615143"/>
          </a:xfrm>
        </p:spPr>
      </p:pic>
    </p:spTree>
    <p:extLst>
      <p:ext uri="{BB962C8B-B14F-4D97-AF65-F5344CB8AC3E}">
        <p14:creationId xmlns:p14="http://schemas.microsoft.com/office/powerpoint/2010/main" val="30656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B5D0-687D-483E-A4F4-C33D73B0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#2- Stores and their respective employees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CFF76E-63BB-460D-A3D2-57109FABD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09" y="1853248"/>
            <a:ext cx="4768464" cy="4825710"/>
          </a:xfrm>
        </p:spPr>
      </p:pic>
    </p:spTree>
    <p:extLst>
      <p:ext uri="{BB962C8B-B14F-4D97-AF65-F5344CB8AC3E}">
        <p14:creationId xmlns:p14="http://schemas.microsoft.com/office/powerpoint/2010/main" val="216171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3B00-EA2C-4C09-B58C-3C61A769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All departments listed under their respective store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3A17B65-E243-4E61-995A-18A7406FA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86" y="1853248"/>
            <a:ext cx="4795541" cy="4614578"/>
          </a:xfrm>
        </p:spPr>
      </p:pic>
    </p:spTree>
    <p:extLst>
      <p:ext uri="{BB962C8B-B14F-4D97-AF65-F5344CB8AC3E}">
        <p14:creationId xmlns:p14="http://schemas.microsoft.com/office/powerpoint/2010/main" val="6241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88830-76FD-4CA9-BBBA-B9A4225A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Smaller Subset of An Actual Supermarket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10C0-4278-45EF-927F-A086A0A2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Store – </a:t>
            </a:r>
            <a:r>
              <a:rPr lang="en-US" b="1" dirty="0"/>
              <a:t>11 entities</a:t>
            </a:r>
          </a:p>
          <a:p>
            <a:pPr>
              <a:lnSpc>
                <a:spcPct val="90000"/>
              </a:lnSpc>
            </a:pPr>
            <a:r>
              <a:rPr lang="en-US" dirty="0"/>
              <a:t>Department – 10-13 departments for each store, </a:t>
            </a:r>
            <a:r>
              <a:rPr lang="en-US" b="1" dirty="0"/>
              <a:t>151 entities</a:t>
            </a:r>
          </a:p>
          <a:p>
            <a:pPr>
              <a:lnSpc>
                <a:spcPct val="90000"/>
              </a:lnSpc>
            </a:pPr>
            <a:r>
              <a:rPr lang="en-US" dirty="0"/>
              <a:t>Product – 3 Products for each department, </a:t>
            </a:r>
            <a:r>
              <a:rPr lang="en-US" b="1" dirty="0"/>
              <a:t>240 entities</a:t>
            </a:r>
          </a:p>
          <a:p>
            <a:pPr>
              <a:lnSpc>
                <a:spcPct val="90000"/>
              </a:lnSpc>
            </a:pPr>
            <a:r>
              <a:rPr lang="en-US" dirty="0"/>
              <a:t>Customer – </a:t>
            </a:r>
            <a:r>
              <a:rPr lang="en-US" b="1" dirty="0"/>
              <a:t>25 entities</a:t>
            </a:r>
          </a:p>
          <a:p>
            <a:pPr>
              <a:lnSpc>
                <a:spcPct val="90000"/>
              </a:lnSpc>
            </a:pPr>
            <a:r>
              <a:rPr lang="en-US" dirty="0"/>
              <a:t>Employee- </a:t>
            </a:r>
            <a:r>
              <a:rPr lang="en-US" b="1" dirty="0"/>
              <a:t>55 entities</a:t>
            </a:r>
          </a:p>
          <a:p>
            <a:pPr>
              <a:lnSpc>
                <a:spcPct val="90000"/>
              </a:lnSpc>
            </a:pPr>
            <a:r>
              <a:rPr lang="en-US" dirty="0"/>
              <a:t>Transaction – 55 randomized transactions. 5 for each store, </a:t>
            </a:r>
            <a:r>
              <a:rPr lang="en-US" b="1" dirty="0"/>
              <a:t>55 </a:t>
            </a:r>
            <a:r>
              <a:rPr lang="en-US" b="1" dirty="0" err="1"/>
              <a:t>entites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Graphic 6" descr="Store">
            <a:extLst>
              <a:ext uri="{FF2B5EF4-FFF2-40B4-BE49-F238E27FC236}">
                <a16:creationId xmlns:a16="http://schemas.microsoft.com/office/drawing/2014/main" id="{245A71AF-0F4D-49CD-BEB0-5A2F40CA7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6720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6218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4552-126F-46BD-A2C4-C21FA2A7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Supermarket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EA3-6CB8-45EA-A670-5617F011F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Tables</a:t>
            </a:r>
            <a:r>
              <a:rPr lang="en-US" dirty="0"/>
              <a:t>:</a:t>
            </a:r>
          </a:p>
          <a:p>
            <a:r>
              <a:rPr lang="en-US" dirty="0"/>
              <a:t>Store (ID, </a:t>
            </a:r>
            <a:r>
              <a:rPr lang="en-US" dirty="0" err="1"/>
              <a:t>storeLocation</a:t>
            </a:r>
            <a:r>
              <a:rPr lang="en-US" dirty="0"/>
              <a:t>, </a:t>
            </a:r>
            <a:r>
              <a:rPr lang="en-US" dirty="0" err="1"/>
              <a:t>storeAddress</a:t>
            </a:r>
            <a:r>
              <a:rPr lang="en-US" dirty="0"/>
              <a:t>, </a:t>
            </a:r>
            <a:r>
              <a:rPr lang="en-US" dirty="0" err="1"/>
              <a:t>storePhone</a:t>
            </a:r>
            <a:r>
              <a:rPr lang="en-US" dirty="0"/>
              <a:t>, </a:t>
            </a:r>
            <a:r>
              <a:rPr lang="en-US" dirty="0" err="1"/>
              <a:t>storeHours</a:t>
            </a:r>
            <a:r>
              <a:rPr lang="en-US" dirty="0"/>
              <a:t>)</a:t>
            </a:r>
          </a:p>
          <a:p>
            <a:r>
              <a:rPr lang="en-US" dirty="0"/>
              <a:t>Department (ID, </a:t>
            </a:r>
            <a:r>
              <a:rPr lang="en-US" dirty="0" err="1"/>
              <a:t>deptName</a:t>
            </a:r>
            <a:r>
              <a:rPr lang="en-US" dirty="0"/>
              <a:t>, </a:t>
            </a:r>
            <a:r>
              <a:rPr lang="en-US" dirty="0" err="1"/>
              <a:t>storeID</a:t>
            </a:r>
            <a:r>
              <a:rPr lang="en-US" dirty="0"/>
              <a:t>)</a:t>
            </a:r>
          </a:p>
          <a:p>
            <a:r>
              <a:rPr lang="en-US" dirty="0"/>
              <a:t>Product (ID, </a:t>
            </a:r>
            <a:r>
              <a:rPr lang="en-US" dirty="0" err="1"/>
              <a:t>storeID</a:t>
            </a:r>
            <a:r>
              <a:rPr lang="en-US" dirty="0"/>
              <a:t>, </a:t>
            </a:r>
            <a:r>
              <a:rPr lang="en-US" dirty="0" err="1"/>
              <a:t>deptCode</a:t>
            </a:r>
            <a:r>
              <a:rPr lang="en-US" dirty="0"/>
              <a:t>, </a:t>
            </a:r>
            <a:r>
              <a:rPr lang="en-US" dirty="0" err="1"/>
              <a:t>productName</a:t>
            </a:r>
            <a:r>
              <a:rPr lang="en-US" dirty="0"/>
              <a:t>, price)</a:t>
            </a:r>
          </a:p>
          <a:p>
            <a:r>
              <a:rPr lang="en-US" dirty="0"/>
              <a:t>Transaction (ID, </a:t>
            </a:r>
            <a:r>
              <a:rPr lang="en-US" dirty="0" err="1"/>
              <a:t>transDate</a:t>
            </a:r>
            <a:r>
              <a:rPr lang="en-US" dirty="0"/>
              <a:t>, </a:t>
            </a:r>
            <a:r>
              <a:rPr lang="en-US" dirty="0" err="1"/>
              <a:t>transTime</a:t>
            </a:r>
            <a:r>
              <a:rPr lang="en-US" dirty="0"/>
              <a:t>, </a:t>
            </a:r>
            <a:r>
              <a:rPr lang="en-US" dirty="0" err="1"/>
              <a:t>custID</a:t>
            </a:r>
            <a:r>
              <a:rPr lang="en-US" dirty="0"/>
              <a:t>, </a:t>
            </a:r>
            <a:r>
              <a:rPr lang="en-US" dirty="0" err="1"/>
              <a:t>storeID</a:t>
            </a:r>
            <a:r>
              <a:rPr lang="en-US" dirty="0"/>
              <a:t>, </a:t>
            </a:r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totalPrice</a:t>
            </a:r>
            <a:r>
              <a:rPr lang="en-US" dirty="0"/>
              <a:t>)</a:t>
            </a:r>
          </a:p>
          <a:p>
            <a:r>
              <a:rPr lang="en-US" dirty="0"/>
              <a:t>Customer (ID, </a:t>
            </a:r>
            <a:r>
              <a:rPr lang="en-US" dirty="0" err="1"/>
              <a:t>customerFirstName</a:t>
            </a:r>
            <a:r>
              <a:rPr lang="en-US" dirty="0"/>
              <a:t>, </a:t>
            </a:r>
            <a:r>
              <a:rPr lang="en-US" dirty="0" err="1"/>
              <a:t>customerLastName</a:t>
            </a:r>
            <a:r>
              <a:rPr lang="en-US" dirty="0"/>
              <a:t>, </a:t>
            </a:r>
            <a:r>
              <a:rPr lang="en-US" dirty="0" err="1"/>
              <a:t>customerPhone</a:t>
            </a:r>
            <a:r>
              <a:rPr lang="en-US" dirty="0"/>
              <a:t>)</a:t>
            </a:r>
          </a:p>
          <a:p>
            <a:r>
              <a:rPr lang="en-US" dirty="0"/>
              <a:t> Employee (ID, </a:t>
            </a:r>
            <a:r>
              <a:rPr lang="en-US" dirty="0" err="1"/>
              <a:t>storeID</a:t>
            </a:r>
            <a:r>
              <a:rPr lang="en-US" dirty="0"/>
              <a:t>, </a:t>
            </a:r>
            <a:r>
              <a:rPr lang="en-US" dirty="0" err="1"/>
              <a:t>deptCode</a:t>
            </a:r>
            <a:r>
              <a:rPr lang="en-US" dirty="0"/>
              <a:t>, </a:t>
            </a:r>
            <a:r>
              <a:rPr lang="en-US" dirty="0" err="1"/>
              <a:t>employeeFullName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2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855-2506-4500-8D8A-52155FC9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(Updated) RDM</a:t>
            </a:r>
          </a:p>
        </p:txBody>
      </p:sp>
      <p:pic>
        <p:nvPicPr>
          <p:cNvPr id="5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B9F31816-0759-478F-A2AA-D2B12E054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1" y="1399870"/>
            <a:ext cx="11552955" cy="5005412"/>
          </a:xfrm>
        </p:spPr>
      </p:pic>
    </p:spTree>
    <p:extLst>
      <p:ext uri="{BB962C8B-B14F-4D97-AF65-F5344CB8AC3E}">
        <p14:creationId xmlns:p14="http://schemas.microsoft.com/office/powerpoint/2010/main" val="239480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90D2C-63F7-4630-9203-4CC48D7F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 #1-Highest customer purchases across all stores?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17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5F338A-3D53-4B95-B9EE-2C36FBE7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9" y="144040"/>
            <a:ext cx="9370095" cy="1124923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6645782-EAC6-4644-B720-F06E2DABF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60" y="1476397"/>
            <a:ext cx="4520988" cy="4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81079-B9F6-49E8-9AD8-25D9D47D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20" y="3040171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 #2 – What were the total sales for the month of October (across all stores)?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16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057CD2E-D334-4E68-8D1D-BB37AAE72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1" y="2894308"/>
            <a:ext cx="6470752" cy="90590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CDC00A8-D481-4AE8-A8F1-891C3ACC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59" y="530648"/>
            <a:ext cx="287695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8175-BCCD-4D81-9267-1857A9FA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 #3 – I want the lowest price pork and I don’t care what store it requires me to go to.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197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292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ISE 305  Final Project</vt:lpstr>
      <vt:lpstr>Smaller Subset of An Actual Supermarket</vt:lpstr>
      <vt:lpstr>Supermarket Database Design</vt:lpstr>
      <vt:lpstr>(Updated) RDM</vt:lpstr>
      <vt:lpstr>Query #1-Highest customer purchases across all stores?</vt:lpstr>
      <vt:lpstr>PowerPoint Presentation</vt:lpstr>
      <vt:lpstr>Query #2 – What were the total sales for the month of October (across all stores)?</vt:lpstr>
      <vt:lpstr>PowerPoint Presentation</vt:lpstr>
      <vt:lpstr>Query #3 – I want the lowest price pork and I don’t care what store it requires me to go to. </vt:lpstr>
      <vt:lpstr>PowerPoint Presentation</vt:lpstr>
      <vt:lpstr>Query #4 – I am going shopping and would like to pick up a pizza or a salad after I shop. Can you query the stores that have EITHER of those?</vt:lpstr>
      <vt:lpstr>PowerPoint Presentation</vt:lpstr>
      <vt:lpstr>Query #5 – I like to go shopping in the 7:00 A.M. hour, and I would also like to pick up coffee at the store on my way out. Are there stores that meet BOTH of these desires?</vt:lpstr>
      <vt:lpstr>PowerPoint Presentation</vt:lpstr>
      <vt:lpstr>Form #1 – Customers and all their respective transactions</vt:lpstr>
      <vt:lpstr>Form #2- Stores and their respective employees</vt:lpstr>
      <vt:lpstr>Report – All departments listed under their respective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 305  Final Project</dc:title>
  <dc:creator>Andrew Ferruzza</dc:creator>
  <cp:lastModifiedBy>Andrew Ferruzza</cp:lastModifiedBy>
  <cp:revision>5</cp:revision>
  <dcterms:created xsi:type="dcterms:W3CDTF">2020-11-16T23:34:25Z</dcterms:created>
  <dcterms:modified xsi:type="dcterms:W3CDTF">2020-12-08T17:06:14Z</dcterms:modified>
</cp:coreProperties>
</file>