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p:scale>
          <a:sx n="77" d="100"/>
          <a:sy n="77" d="100"/>
        </p:scale>
        <p:origin x="580" y="28"/>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8/28/2022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25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p:txBody>
      </p:sp>
    </p:spTree>
    <p:extLst>
      <p:ext uri="{BB962C8B-B14F-4D97-AF65-F5344CB8AC3E}">
        <p14:creationId xmlns:p14="http://schemas.microsoft.com/office/powerpoint/2010/main" val="199006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p:txBody>
      </p:sp>
    </p:spTree>
    <p:extLst>
      <p:ext uri="{BB962C8B-B14F-4D97-AF65-F5344CB8AC3E}">
        <p14:creationId xmlns:p14="http://schemas.microsoft.com/office/powerpoint/2010/main" val="6957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p:txBody>
      </p:sp>
    </p:spTree>
    <p:extLst>
      <p:ext uri="{BB962C8B-B14F-4D97-AF65-F5344CB8AC3E}">
        <p14:creationId xmlns:p14="http://schemas.microsoft.com/office/powerpoint/2010/main" val="204415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a:solidFill>
                  <a:srgbClr val="7F7F7F"/>
                </a:solidFill>
                <a:latin typeface="Garamond" panose="02020404030301010803" pitchFamily="18" charset="0"/>
              </a:rPr>
              <a:t>Summarize your </a:t>
            </a:r>
            <a:r>
              <a:rPr lang="en-US" sz="1400" i="1" dirty="0">
                <a:solidFill>
                  <a:srgbClr val="7F7F7F"/>
                </a:solidFill>
                <a:latin typeface="Garamond" panose="02020404030301010803" pitchFamily="18" charset="0"/>
              </a:rPr>
              <a:t>key points from the preceding slides</a:t>
            </a: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describing the problem. Be as specific as possible! You should focus on the implications of adblockers on GYF’s ad-buying customers; in exploring this, you might also consider the implications for GYF’s end users, operations, and/or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marL="0" marR="0" indent="0" algn="just">
              <a:lnSpc>
                <a:spcPct val="107000"/>
              </a:lnSpc>
              <a:spcBef>
                <a:spcPts val="0"/>
              </a:spcBef>
              <a:spcAft>
                <a:spcPts val="800"/>
              </a:spcAft>
              <a:buNone/>
            </a:pPr>
            <a:r>
              <a:rPr lang="en-US" sz="1400" b="0" i="0" dirty="0">
                <a:solidFill>
                  <a:srgbClr val="1F1F1F"/>
                </a:solidFill>
                <a:effectLst/>
                <a:latin typeface="Times New Roman" panose="02020603050405020304" pitchFamily="18" charset="0"/>
                <a:cs typeface="Times New Roman" panose="02020603050405020304" pitchFamily="18" charset="0"/>
              </a:rPr>
              <a:t>A major portion of GYF’s revenue comes from selling advertising to other companies who place ads on GYF’s digital services. </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AdBlock is an open source content filtering and ad blocking extension for the Google Chrome and Apple Safari web browsers.  AdBlock allows users to prevent certain web elements such as ads from appearing.</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If GYF is unable to display ads to the customers, the companies posting the ads will have no reason to put the ads. Thus resulting in termination by the companies and loss of revenue to GYF.</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1. How many end-users from our base are vanished due to ad-blockers and what segment of users are they?</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Decreasing end-users would make incomplete data analytics and business analysis. So, we could not capture perfectly the end-users background, preferences,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from whole end-users population as this is crucial to prospected B2B/B2C to reach their invaluable customers.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2. Why do users use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The basic reason from the user is very necessary because with these basic reasons we can find out why users use adblockers. Is it because of irrelevant ads from their preferences?, is too many ads are obtained on one page?, is the design confusing?, is the image, video, and photo size not proportional?, or the page deliverable is so slow?.</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3. What kind of </a:t>
            </a:r>
            <a:r>
              <a:rPr lang="en-ID" sz="1200" b="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 are our users before they are starting to use ad-blockers? How was our ads appearance before they are waving goodbye to our service?</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to identify Recency, Frequency, and Monetary (RFM) to know their CLV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before they start to use ad-blockers.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4. How large the monetary aftermath would be affected due to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Declining end-users would also degrade our CTR possibility that would have a bad impact to conversion and revenue subsequently </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5. What measures could be taken to change or strengthen GYF’s internal organization to deal with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done to find a solution regarding adblockers so that we can compete with other companies, the best solution that will be obtained can increase GYF’s revenue. </a:t>
            </a:r>
          </a:p>
          <a:p>
            <a:pPr marL="0" marR="0" indent="0" algn="just">
              <a:lnSpc>
                <a:spcPct val="107000"/>
              </a:lnSpc>
              <a:spcBef>
                <a:spcPts val="0"/>
              </a:spcBef>
              <a:spcAft>
                <a:spcPts val="800"/>
              </a:spcAft>
              <a:buNone/>
            </a:pPr>
            <a:endParaRPr lang="en-ID"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to answer the questions set out in Application Exercise 1:  1.  Given your definition of the problem faced by GYF, what type(s) of research will you employ to learn more about the strategy the DATA Team should pursue?  2.  What research tools could you use to conduct that research?</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The research we will be using is Descriptive Research.</a:t>
            </a: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Now, we are aware of the issue of ad-blockers on GYF, where we need to reveal the implication of the issue by unleashing the numbers of how big it would impact our users base and our financial bottom line and we need to identify the root of causal problem or reason of end-users use ad-blockers. </a:t>
            </a:r>
          </a:p>
          <a:p>
            <a:pPr marL="0" indent="0" algn="just">
              <a:lnSpc>
                <a:spcPct val="10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As the next step, we will be using </a:t>
            </a:r>
            <a:r>
              <a:rPr lang="en-US" sz="1700" b="1" dirty="0">
                <a:latin typeface="Times New Roman" panose="02020603050405020304" pitchFamily="18" charset="0"/>
                <a:cs typeface="Times New Roman" panose="02020603050405020304" pitchFamily="18" charset="0"/>
              </a:rPr>
              <a:t>Causal Research</a:t>
            </a:r>
            <a:r>
              <a:rPr lang="en-US" sz="1700" dirty="0">
                <a:latin typeface="Times New Roman" panose="02020603050405020304" pitchFamily="18" charset="0"/>
                <a:cs typeface="Times New Roman" panose="02020603050405020304" pitchFamily="18" charset="0"/>
              </a:rPr>
              <a:t>, especially </a:t>
            </a:r>
            <a:r>
              <a:rPr lang="en-US" sz="1700" b="1" dirty="0">
                <a:latin typeface="Times New Roman" panose="02020603050405020304" pitchFamily="18" charset="0"/>
                <a:cs typeface="Times New Roman" panose="02020603050405020304" pitchFamily="18" charset="0"/>
              </a:rPr>
              <a:t>A/B Testing </a:t>
            </a:r>
            <a:r>
              <a:rPr lang="en-US" sz="1700" dirty="0">
                <a:latin typeface="Times New Roman" panose="02020603050405020304" pitchFamily="18" charset="0"/>
                <a:cs typeface="Times New Roman" panose="02020603050405020304" pitchFamily="18" charset="0"/>
              </a:rPr>
              <a:t>to conduct new native ads appearance to make end-users more comfortable, which ones would be a preference to the end-users to take up the conversion rate. By then we could subsequently decide what strategy we need to conduct to anticipate and mitigate if the result goes rough.</a:t>
            </a:r>
          </a:p>
          <a:p>
            <a:pPr marL="0" indent="0" algn="just">
              <a:lnSpc>
                <a:spcPct val="100000"/>
              </a:lnSpc>
              <a:spcBef>
                <a:spcPts val="0"/>
              </a:spcBef>
              <a:buNone/>
            </a:pPr>
            <a:endParaRPr lang="en-US" sz="1700" b="1"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Research Tools To Conduct That Research is From: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Scanner Data. In the back-end which could track whether end-users are using ad-blockers or not. If using ad-blockers, we need to record their time stamp by using JavaScript to investigate their behavior prior to using ad-blockers. With this data, we can do modelling through ML of which from our users base are alleged to churn by using ad-blockers.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Survey. To investigate the main drivers of end-users who use ad-blockers as the causal problem.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Social Media. To capture our ads engagement and ads personal.</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buFont typeface="+mj-lt"/>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Make sure your strategy is clear, well-defined, and feasible</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Based on the information provided in Application Exercise 2, describe here why you would hire Carrie Candidate or Peggy Prospect to be the second-in-command of the DATA Team.</a:t>
            </a: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p:txBody>
      </p:sp>
    </p:spTree>
    <p:extLst>
      <p:ext uri="{BB962C8B-B14F-4D97-AF65-F5344CB8AC3E}">
        <p14:creationId xmlns:p14="http://schemas.microsoft.com/office/powerpoint/2010/main" val="2896760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12370</TotalTime>
  <Words>1036</Words>
  <Application>Microsoft Office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Garamond</vt:lpstr>
      <vt:lpstr>Times New Roman</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45</cp:revision>
  <dcterms:created xsi:type="dcterms:W3CDTF">2015-07-31T14:38:13Z</dcterms:created>
  <dcterms:modified xsi:type="dcterms:W3CDTF">2022-08-27T23:55:12Z</dcterms:modified>
</cp:coreProperties>
</file>