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3"/>
    <p:sldId id="260" r:id="rId4"/>
    <p:sldId id="257" r:id="rId5"/>
    <p:sldId id="258" r:id="rId6"/>
    <p:sldId id="259" r:id="rId7"/>
    <p:sldId id="274" r:id="rId8"/>
    <p:sldId id="290" r:id="rId9"/>
    <p:sldId id="275" r:id="rId10"/>
    <p:sldId id="276" r:id="rId11"/>
    <p:sldId id="289" r:id="rId12"/>
    <p:sldId id="29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7625" y="198755"/>
            <a:ext cx="9701530" cy="65049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635" y="0"/>
            <a:ext cx="12192635" cy="1169670"/>
          </a:xfrm>
        </p:spPr>
        <p:style>
          <a:lnRef idx="2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lang="en-US" b="1"/>
              <a:t>Github Repository</a:t>
            </a:r>
            <a:endParaRPr lang="en-US" b="1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" name="Picture 1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69670"/>
            <a:ext cx="12192000" cy="57835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-635"/>
            <a:ext cx="12192000" cy="68586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Report on Railway Reservation System Project</a:t>
            </a:r>
            <a:endParaRPr lang="en-US" sz="2800" b="1"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sz="20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Introduction: </a:t>
            </a:r>
            <a:endParaRPr lang="en-US" sz="2000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/>
              <a:t>This report outlines the design and implementation of a Railway Reservation System. The system comprises various components, including data flow diagrams, class diagrams, entity-relationship diagrams, frontend, backend, coding implementation, and monitoring.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 sz="20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Flow Diagram (DFD)</a:t>
            </a:r>
            <a:endParaRPr lang="en-US" sz="2000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/>
              <a:t>A Data Flow Diagram (DFD) represents the flow of information within the system. It helps visualize how data moves from one process to another and how it is stored.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 sz="20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 Level DFD</a:t>
            </a:r>
            <a:endParaRPr lang="en-US" sz="2000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/>
          </a:p>
          <a:p>
            <a:pPr algn="ctr"/>
            <a:r>
              <a:rPr lang="en-US"/>
              <a:t>- *Entities*: Users, Admins</a:t>
            </a:r>
            <a:endParaRPr lang="en-US"/>
          </a:p>
          <a:p>
            <a:pPr algn="ctr"/>
            <a:r>
              <a:rPr lang="en-US"/>
              <a:t>- *Processes*: Reservation System</a:t>
            </a:r>
            <a:endParaRPr lang="en-US"/>
          </a:p>
          <a:p>
            <a:pPr algn="ctr"/>
            <a:r>
              <a:rPr lang="en-US"/>
              <a:t>- *Data Stores*: User Information, Train Information, Reservation Records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-635"/>
            <a:ext cx="12192000" cy="68586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 cap="flat" cmpd="sng" algn="ctr">
            <a:solidFill>
              <a:prstClr val="black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p>
            <a:pPr algn="ctr"/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Level 1 DFD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/>
          </a:p>
          <a:p>
            <a:pPr algn="ctr"/>
            <a:r>
              <a:rPr 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*Processes*:</a:t>
            </a:r>
            <a:endParaRPr 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/>
              <a:t>  1. User Registration and Authentication</a:t>
            </a:r>
            <a:endParaRPr lang="en-US"/>
          </a:p>
          <a:p>
            <a:pPr algn="ctr"/>
            <a:r>
              <a:rPr lang="en-US"/>
              <a:t>  2. Train Search and Schedule Viewing</a:t>
            </a:r>
            <a:endParaRPr lang="en-US"/>
          </a:p>
          <a:p>
            <a:pPr algn="ctr"/>
            <a:r>
              <a:rPr lang="en-US"/>
              <a:t>  3. Ticket Booking and Reservation</a:t>
            </a:r>
            <a:endParaRPr lang="en-US"/>
          </a:p>
          <a:p>
            <a:pPr algn="ctr"/>
            <a:r>
              <a:rPr lang="en-US"/>
              <a:t>  4. Payment Processing</a:t>
            </a:r>
            <a:endParaRPr lang="en-US"/>
          </a:p>
          <a:p>
            <a:pPr algn="ctr"/>
            <a:r>
              <a:rPr lang="en-US"/>
              <a:t>  5. Admin Management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*Data Stores*:</a:t>
            </a:r>
            <a:endParaRPr 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/>
              <a:t>  - User Database</a:t>
            </a:r>
            <a:endParaRPr lang="en-US"/>
          </a:p>
          <a:p>
            <a:pPr algn="ctr"/>
            <a:r>
              <a:rPr lang="en-US"/>
              <a:t>  - Train Database</a:t>
            </a:r>
            <a:endParaRPr lang="en-US"/>
          </a:p>
          <a:p>
            <a:pPr algn="ctr"/>
            <a:r>
              <a:rPr lang="en-US"/>
              <a:t>  - Reservation Database</a:t>
            </a:r>
            <a:endParaRPr lang="en-US"/>
          </a:p>
          <a:p>
            <a:pPr algn="ctr"/>
            <a:r>
              <a:rPr lang="en-US"/>
              <a:t>  - Payment Database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Diagram</a:t>
            </a:r>
            <a:endParaRPr 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/>
              <a:t>A class diagram illustrates the structure of the system by showing the system's classes, their attributes, methods, and the relationships between the classes.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-635" y="0"/>
            <a:ext cx="12192635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p>
            <a:pPr algn="ctr"/>
            <a:r>
              <a:rPr lang="en-US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1. *User*</a:t>
            </a:r>
            <a:endParaRPr lang="en-US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/>
          </a:p>
          <a:p>
            <a:pPr algn="ctr"/>
            <a:r>
              <a:rPr lang="en-US"/>
              <a:t>   - Attributes: userId, name, email, password, phoneNumber</a:t>
            </a:r>
            <a:endParaRPr lang="en-US"/>
          </a:p>
          <a:p>
            <a:pPr algn="ctr"/>
            <a:r>
              <a:rPr lang="en-US"/>
              <a:t>   - Methods: register(), login(), logout()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2. *Train*</a:t>
            </a:r>
            <a:endParaRPr lang="en-US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/>
          </a:p>
          <a:p>
            <a:pPr algn="ctr"/>
            <a:r>
              <a:rPr lang="en-US"/>
              <a:t>   - Attributes: trainId, trainName, source, destination, departureTime, arrivalTime, seatAvailability</a:t>
            </a:r>
            <a:endParaRPr lang="en-US"/>
          </a:p>
          <a:p>
            <a:pPr algn="ctr"/>
            <a:r>
              <a:rPr lang="en-US"/>
              <a:t>   - Methods: searchTrain(), getSchedule()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3. *Reservation*</a:t>
            </a:r>
            <a:endParaRPr lang="en-US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/>
          </a:p>
          <a:p>
            <a:pPr algn="ctr"/>
            <a:r>
              <a:rPr lang="en-US"/>
              <a:t>   - Attributes: reservationId, userId, trainId, bookingDate, travelDate, seatNumber, status</a:t>
            </a:r>
            <a:endParaRPr lang="en-US"/>
          </a:p>
          <a:p>
            <a:pPr algn="ctr"/>
            <a:r>
              <a:rPr lang="en-US"/>
              <a:t>   - Methods: bookTicket(), cancelTicket(), viewReservation()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4. *Payment*</a:t>
            </a:r>
            <a:endParaRPr lang="en-US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/>
          </a:p>
          <a:p>
            <a:pPr algn="ctr"/>
            <a:r>
              <a:rPr lang="en-US"/>
              <a:t>   - Attributes: paymentId, reservationId, amount, paymentDate, paymentStatus</a:t>
            </a:r>
            <a:endParaRPr lang="en-US"/>
          </a:p>
          <a:p>
            <a:pPr algn="ctr"/>
            <a:r>
              <a:rPr lang="en-US"/>
              <a:t>   - Methods: processPayment(), refundPayment()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5. *Admin*</a:t>
            </a:r>
            <a:endParaRPr lang="en-US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/>
          </a:p>
          <a:p>
            <a:pPr algn="ctr"/>
            <a:r>
              <a:rPr lang="en-US"/>
              <a:t>   - Attributes: adminId, name, email, password</a:t>
            </a:r>
            <a:endParaRPr lang="en-US"/>
          </a:p>
          <a:p>
            <a:pPr algn="ctr"/>
            <a:r>
              <a:rPr lang="en-US"/>
              <a:t>   - Methods: manageTrains(), manageUsers(), generateReports()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-635" y="0"/>
            <a:ext cx="12192635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p>
            <a:pPr algn="ctr"/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Entity-Relationship Diagram (ERD)</a:t>
            </a:r>
            <a:endParaRPr 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pPr algn="ctr"/>
            <a:r>
              <a:rPr lang="en-US"/>
              <a:t>An Entity-Relationship Diagram (ERD) illustrates the relationships between different entities in the system.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Entities and Relationships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/>
          </a:p>
          <a:p>
            <a:pPr algn="ctr"/>
            <a:r>
              <a:rPr lang="en-US"/>
              <a:t>1. *User*</a:t>
            </a:r>
            <a:endParaRPr lang="en-US"/>
          </a:p>
          <a:p>
            <a:pPr algn="ctr"/>
            <a:r>
              <a:rPr lang="en-US"/>
              <a:t>   - Primary Key: userId</a:t>
            </a:r>
            <a:endParaRPr lang="en-US"/>
          </a:p>
          <a:p>
            <a:pPr algn="ctr"/>
            <a:r>
              <a:rPr lang="en-US"/>
              <a:t>   - Relationships: Makes Reservation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2. *Train*</a:t>
            </a:r>
            <a:endParaRPr lang="en-US"/>
          </a:p>
          <a:p>
            <a:pPr algn="ctr"/>
            <a:r>
              <a:rPr lang="en-US"/>
              <a:t>   - Primary Key: trainId</a:t>
            </a:r>
            <a:endParaRPr lang="en-US"/>
          </a:p>
          <a:p>
            <a:pPr algn="ctr"/>
            <a:r>
              <a:rPr lang="en-US"/>
              <a:t>   - Relationships: Has Reservations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3. *Reservation*</a:t>
            </a:r>
            <a:endParaRPr lang="en-US"/>
          </a:p>
          <a:p>
            <a:pPr algn="ctr"/>
            <a:r>
              <a:rPr lang="en-US"/>
              <a:t>   - Primary Key: reservationId</a:t>
            </a:r>
            <a:endParaRPr lang="en-US"/>
          </a:p>
          <a:p>
            <a:pPr algn="ctr"/>
            <a:r>
              <a:rPr lang="en-US"/>
              <a:t>   - Foreign Keys: userId, trainId</a:t>
            </a:r>
            <a:endParaRPr lang="en-US"/>
          </a:p>
          <a:p>
            <a:pPr algn="ctr"/>
            <a:r>
              <a:rPr lang="en-US"/>
              <a:t>   - Relationships: Includes Payment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4. *Payment*</a:t>
            </a:r>
            <a:endParaRPr lang="en-US"/>
          </a:p>
          <a:p>
            <a:pPr algn="ctr"/>
            <a:r>
              <a:rPr lang="en-US"/>
              <a:t>   - Primary Key: paymentId</a:t>
            </a:r>
            <a:endParaRPr lang="en-US"/>
          </a:p>
          <a:p>
            <a:pPr algn="ctr"/>
            <a:r>
              <a:rPr lang="en-US"/>
              <a:t>   - Foreign Key: reservationId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-635" y="0"/>
            <a:ext cx="12192635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  <a:endParaRPr lang="en-US" sz="2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/>
          </a:p>
          <a:p>
            <a:pPr algn="ctr"/>
            <a:r>
              <a:rPr lang="en-US"/>
              <a:t>The frontend of the Railway Reservation System is developed using HTML, CSS, and JavaScript. It provides an intuitive user interface for users to interact with the system.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Technologies Used</a:t>
            </a:r>
            <a:endParaRPr lang="en-US" sz="2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/>
          </a:p>
          <a:p>
            <a:pPr algn="ctr"/>
            <a:r>
              <a:rPr lang="en-US"/>
              <a:t>- *HTML*: Structure of the web pages</a:t>
            </a:r>
            <a:endParaRPr lang="en-US"/>
          </a:p>
          <a:p>
            <a:pPr algn="ctr"/>
            <a:r>
              <a:rPr lang="en-US"/>
              <a:t>- *CSS*: Styling and layout</a:t>
            </a:r>
            <a:endParaRPr lang="en-US"/>
          </a:p>
          <a:p>
            <a:pPr algn="ctr"/>
            <a:r>
              <a:rPr lang="en-US"/>
              <a:t>- *JavaScript*: Interactive elements and form validations</a:t>
            </a:r>
            <a:endParaRPr lang="en-US"/>
          </a:p>
          <a:p>
            <a:pPr algn="ctr"/>
            <a:r>
              <a:rPr lang="en-US"/>
              <a:t>- *React.js*: For building a dynamic and responsive user interface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Features</a:t>
            </a:r>
            <a:endParaRPr lang="en-US" sz="2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/>
          </a:p>
          <a:p>
            <a:pPr algn="ctr"/>
            <a:r>
              <a:rPr lang="en-US"/>
              <a:t>- User Registration and Login</a:t>
            </a:r>
            <a:endParaRPr lang="en-US"/>
          </a:p>
          <a:p>
            <a:pPr algn="ctr"/>
            <a:r>
              <a:rPr lang="en-US"/>
              <a:t>- Train Search and Schedule Viewing</a:t>
            </a:r>
            <a:endParaRPr lang="en-US"/>
          </a:p>
          <a:p>
            <a:pPr algn="ctr"/>
            <a:r>
              <a:rPr lang="en-US"/>
              <a:t>- Ticket Booking and Payment Processing</a:t>
            </a:r>
            <a:endParaRPr lang="en-US"/>
          </a:p>
          <a:p>
            <a:pPr algn="ctr"/>
            <a:r>
              <a:rPr lang="en-US"/>
              <a:t>- User Dashboard to view and manage reservations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635"/>
            <a:ext cx="12192000" cy="685800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noAutofit/>
          </a:bodyPr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  <a:endParaRPr lang="en-US" sz="2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backend of the system is developed using Node.js and Express.js, ensuring efficient handling of requests and responses.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Technologies Used</a:t>
            </a:r>
            <a:endParaRPr lang="en-US" sz="2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*Node.js*: Server-side scripting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*Express.js*: Web application framework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*MongoDB*: Database for storing user, train, and reservation data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Features</a:t>
            </a:r>
            <a:endParaRPr lang="en-US" sz="2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RESTful API endpoints for user, train, and reservation management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Secure user authentication using JWT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Data validation and error handling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12192635" cy="685800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txBody>
          <a:bodyPr wrap="square" rtlCol="0" anchor="t">
            <a:noAutofit/>
          </a:bodyPr>
          <a:p>
            <a:pPr algn="ctr"/>
            <a:r>
              <a:rPr lang="en-US" sz="2400">
                <a:solidFill>
                  <a:schemeClr val="bg1"/>
                </a:solidFill>
              </a:rPr>
              <a:t>Monitoring</a:t>
            </a:r>
            <a:endParaRPr lang="en-US" sz="2400">
              <a:solidFill>
                <a:schemeClr val="bg1"/>
              </a:solidFill>
            </a:endParaRPr>
          </a:p>
          <a:p>
            <a:pPr algn="ctr"/>
            <a:endParaRPr lang="en-US"/>
          </a:p>
          <a:p>
            <a:pPr algn="ctr"/>
            <a:r>
              <a:rPr lang="en-US"/>
              <a:t>To ensure the system operates smoothly and efficiently, monitoring is crucial. Various tools and techniques are employed to track performance, detect issues, and ensure security.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 sz="2400">
                <a:solidFill>
                  <a:schemeClr val="bg1"/>
                </a:solidFill>
              </a:rPr>
              <a:t>Tools Used</a:t>
            </a:r>
            <a:endParaRPr lang="en-US" sz="2400">
              <a:solidFill>
                <a:schemeClr val="bg1"/>
              </a:solidFill>
            </a:endParaRPr>
          </a:p>
          <a:p>
            <a:pPr algn="ctr"/>
            <a:endParaRPr lang="en-US"/>
          </a:p>
          <a:p>
            <a:pPr algn="ctr"/>
            <a:r>
              <a:rPr lang="en-US"/>
              <a:t>- *PM2*: Process manager for Node.js applications</a:t>
            </a:r>
            <a:endParaRPr lang="en-US"/>
          </a:p>
          <a:p>
            <a:pPr algn="ctr"/>
            <a:r>
              <a:rPr lang="en-US"/>
              <a:t>- *MongoDB Atlas*: Monitoring and managing the database</a:t>
            </a:r>
            <a:endParaRPr lang="en-US"/>
          </a:p>
          <a:p>
            <a:pPr algn="ctr"/>
            <a:r>
              <a:rPr lang="en-US"/>
              <a:t>- *New Relic*: Application performance monitoring</a:t>
            </a:r>
            <a:endParaRPr lang="en-US"/>
          </a:p>
          <a:p>
            <a:pPr algn="ctr"/>
            <a:r>
              <a:rPr lang="en-US"/>
              <a:t>- *Log Monitoring*: Using tools like Winston and Loggly for logging and monitoring application logs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 sz="2400">
                <a:solidFill>
                  <a:schemeClr val="bg1"/>
                </a:solidFill>
              </a:rPr>
              <a:t>Key Monitoring Metrics</a:t>
            </a:r>
            <a:endParaRPr lang="en-US" sz="2400">
              <a:solidFill>
                <a:schemeClr val="bg1"/>
              </a:solidFill>
            </a:endParaRPr>
          </a:p>
          <a:p>
            <a:pPr algn="ctr"/>
            <a:endParaRPr lang="en-US"/>
          </a:p>
          <a:p>
            <a:pPr algn="ctr"/>
            <a:r>
              <a:rPr lang="en-US"/>
              <a:t>- Server uptime and performance</a:t>
            </a:r>
            <a:endParaRPr lang="en-US"/>
          </a:p>
          <a:p>
            <a:pPr algn="ctr"/>
            <a:r>
              <a:rPr lang="en-US"/>
              <a:t>- Database performance and query optimization</a:t>
            </a:r>
            <a:endParaRPr lang="en-US"/>
          </a:p>
          <a:p>
            <a:pPr algn="ctr"/>
            <a:r>
              <a:rPr lang="en-US"/>
              <a:t>- User activity and usage patterns</a:t>
            </a:r>
            <a:endParaRPr lang="en-US"/>
          </a:p>
          <a:p>
            <a:pPr algn="ctr"/>
            <a:r>
              <a:rPr lang="en-US"/>
              <a:t>- Error tracking and alerting</a:t>
            </a:r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-635" y="0"/>
            <a:ext cx="12192635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 anchorCtr="0">
            <a:noAutofit/>
          </a:bodyPr>
          <a:p>
            <a:pPr algn="ctr">
              <a:lnSpc>
                <a:spcPct val="60000"/>
              </a:lnSpc>
            </a:pPr>
            <a:r>
              <a:rPr lang="en-US" sz="3200" b="1" u="sng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Conclusion</a:t>
            </a:r>
            <a:endParaRPr lang="en-US" sz="3200" b="1" u="sng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60000"/>
              </a:lnSpc>
            </a:pPr>
            <a:endParaRPr lang="en-US" sz="3200" b="1" u="sng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90000"/>
              </a:lnSpc>
            </a:pPr>
            <a:r>
              <a:rPr lang="en-US"/>
              <a:t>The Railway Reservation System project encompasses a comprehensive design and implementation approach, including data flow diagrams, class diagrams, entity-relationship diagrams, frontend and backend development, coding implementation, and monitoring. This report provides a detailed overview of each component, ensuring a well-rounded understanding of the system's architecture and functionality.</a:t>
            </a:r>
            <a:endParaRPr lang="en-US" b="1"/>
          </a:p>
          <a:p>
            <a:pPr algn="ctr">
              <a:lnSpc>
                <a:spcPct val="190000"/>
              </a:lnSpc>
            </a:pPr>
            <a:r>
              <a:rPr lang="en-US" b="1"/>
              <a:t>Live Hosting</a:t>
            </a:r>
            <a:r>
              <a:rPr lang="en-US"/>
              <a:t> : </a:t>
            </a:r>
            <a:r>
              <a:rPr lang="en-US" u="sng"/>
              <a:t>https://railway-reservation-system-grp3.vercel.app/</a:t>
            </a:r>
            <a:endParaRPr lang="en-US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2045335"/>
            <a:ext cx="10515600" cy="4131945"/>
          </a:xfrm>
          <a:solidFill>
            <a:schemeClr val="bg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marL="0" indent="0">
              <a:buNone/>
            </a:pPr>
            <a:r>
              <a:rPr lang="en-US"/>
              <a:t>      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NAMES					        	      ROLL NO.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/>
          </a:p>
          <a:p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SOHAM BISWAS			-			129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MD TANVIR ALFESANI		-			131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VIVEK SINGH				-			133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RAHUL SEN				-			134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MD AFFAN ASGHAR			-			135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pPr algn="ctr"/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ENGINEERING PROJECT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df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class-railw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6545" y="0"/>
            <a:ext cx="9074150" cy="685800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2225040" y="214630"/>
            <a:ext cx="761619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Diagram of Railway Reservataion System</a:t>
            </a:r>
            <a:endParaRPr lang="en-US" altLang="zh-C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er-railw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3845" y="0"/>
            <a:ext cx="1247584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5195" y="248920"/>
            <a:ext cx="10515600" cy="584835"/>
          </a:xfr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>
            <a:normAutofit fontScale="90000"/>
          </a:bodyPr>
          <a:p>
            <a:pPr algn="ctr"/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Images of Railway Reservation System Project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97610"/>
            <a:ext cx="12192000" cy="5660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0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12192000" cy="6856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4668</Words>
  <Application>WPS Presentation</Application>
  <PresentationFormat>Widescreen</PresentationFormat>
  <Paragraphs>161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SOFTWARE ENGINEERING PROJECT</vt:lpstr>
      <vt:lpstr>PowerPoint 演示文稿</vt:lpstr>
      <vt:lpstr>PowerPoint 演示文稿</vt:lpstr>
      <vt:lpstr>PowerPoint 演示文稿</vt:lpstr>
      <vt:lpstr>Images of Railway Reservation System Project</vt:lpstr>
      <vt:lpstr>PowerPoint 演示文稿</vt:lpstr>
      <vt:lpstr>PowerPoint 演示文稿</vt:lpstr>
      <vt:lpstr>PowerPoint 演示文稿</vt:lpstr>
      <vt:lpstr>PowerPoint 演示文稿</vt:lpstr>
      <vt:lpstr>Github Repository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Affan</cp:lastModifiedBy>
  <cp:revision>16</cp:revision>
  <dcterms:created xsi:type="dcterms:W3CDTF">2024-05-25T09:34:00Z</dcterms:created>
  <dcterms:modified xsi:type="dcterms:W3CDTF">2024-05-27T09:18:43Z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3DD0DC3DE1FF4AB2BCDF3E5B9C3C8867_11</vt:lpwstr>
  </property>
  <property fmtid="{D5CDD505-2E9C-101B-9397-08002B2CF9AE}" pid="3" name="KSOProductBuildVer">
    <vt:lpwstr>1033-12.2.0.16909</vt:lpwstr>
  </property>
</Properties>
</file>