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F23CD-072E-4120-BB6C-D19CC15FAB1E}">
          <p14:sldIdLst>
            <p14:sldId id="256"/>
            <p14:sldId id="257"/>
            <p14:sldId id="258"/>
            <p14:sldId id="259"/>
            <p14:sldId id="260"/>
          </p14:sldIdLst>
        </p14:section>
        <p14:section name="Part 1" id="{F31D73C8-1AD9-4F5B-9E9B-3AB5E86FB331}">
          <p14:sldIdLst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94D06-52D5-42BA-B5CE-3AB46EAE76A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D1ACC-B2C6-403C-80E8-AF2259F0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D1ACC-B2C6-403C-80E8-AF2259F0A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3F6981-24A3-41C2-8B5F-D9BF2C9C494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9FFC-9B31-41AD-90C9-896D19513217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6DC-ECCC-45FB-AE8A-F5C33119258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FF35-CD15-46A3-969B-5A8A3D744133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8C77-FDBE-426E-82A3-731D93B6EFA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A8F3-560D-436E-A06A-8F51C39DCBF1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4C4E-2BB0-4A51-943C-EC6BB11F0A34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01AF1A-AFB4-4814-BC5E-7EAF653492A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A0807C-3F8B-401C-8D1E-2480B9E8CD4B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BA5-8726-4978-ADA7-CE967639E44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D5A9-BFC9-43F3-BD05-7C97DF6049A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67A7-DC65-479C-A179-0612F6AF2E82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3550-0359-42A8-88B1-CE85006B478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E7D3-1399-4230-B83E-6D0AEF35BFEF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3D2B-6A14-4EA9-AEF1-7C0E59DCB220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72A9-49A6-4FCC-B83F-8A7A669CB39A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EFC3-66EF-474E-A74E-E6F5AABF53B8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8528ADF-025B-4541-B47C-D38C49B3DA1E}" type="datetime1">
              <a:rPr lang="en-US" smtClean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affanshahid/pen/KEPgqK?editors=10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Afiniti IME &amp; React.js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Affan </a:t>
            </a:r>
            <a:r>
              <a:rPr lang="en-US" dirty="0" err="1"/>
              <a:t>Shahid</a:t>
            </a:r>
            <a:r>
              <a:rPr lang="en-US" dirty="0"/>
              <a:t> – Insights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0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Presentational Components</a:t>
            </a:r>
          </a:p>
          <a:p>
            <a:r>
              <a:rPr lang="en-US" dirty="0" smtClean="0"/>
              <a:t>Container Components</a:t>
            </a:r>
          </a:p>
          <a:p>
            <a:r>
              <a:rPr lang="en-US" dirty="0" smtClean="0"/>
              <a:t>HOCs</a:t>
            </a:r>
          </a:p>
          <a:p>
            <a:r>
              <a:rPr lang="en-US" dirty="0" smtClean="0"/>
              <a:t>Controlled components</a:t>
            </a:r>
          </a:p>
          <a:p>
            <a:r>
              <a:rPr lang="en-US" smtClean="0"/>
              <a:t>Render props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End goal</a:t>
            </a:r>
            <a:r>
              <a:rPr lang="en-US" b="1" dirty="0" smtClean="0"/>
              <a:t>: Learn the steps involved in porting design mockups to React</a:t>
            </a:r>
          </a:p>
          <a:p>
            <a:r>
              <a:rPr lang="en-US" dirty="0" smtClean="0"/>
              <a:t>Our job will be to take the designs/HTML from Jason Whitney’s team and pull them into our framework in a scalable way</a:t>
            </a:r>
          </a:p>
          <a:p>
            <a:r>
              <a:rPr lang="en-US" dirty="0" smtClean="0"/>
              <a:t>Given the short timelines we will need to develop an efficient pace at which this work can be done</a:t>
            </a:r>
          </a:p>
          <a:p>
            <a:r>
              <a:rPr lang="en-US" dirty="0" smtClean="0"/>
              <a:t>This is a large project and so must be engineered in a way as to facilitate future developers who would be maintaining or extending the code written today</a:t>
            </a:r>
          </a:p>
          <a:p>
            <a:r>
              <a:rPr lang="en-US" dirty="0" smtClean="0"/>
              <a:t>This is not a generic React workshop, this will be very much focused towards the information required in order to achieve the end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along the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fundamentals of React. We will not be delving too deep into this</a:t>
            </a:r>
          </a:p>
          <a:p>
            <a:r>
              <a:rPr lang="en-US" dirty="0" smtClean="0"/>
              <a:t>How to think in terms of “components”</a:t>
            </a:r>
          </a:p>
          <a:p>
            <a:r>
              <a:rPr lang="en-US" dirty="0" smtClean="0"/>
              <a:t>How to identify tight coupling between components and alternatives</a:t>
            </a:r>
          </a:p>
          <a:p>
            <a:r>
              <a:rPr lang="en-US" dirty="0" smtClean="0"/>
              <a:t>Using Redux to provide component reusability</a:t>
            </a:r>
          </a:p>
          <a:p>
            <a:r>
              <a:rPr lang="en-US" dirty="0" smtClean="0"/>
              <a:t>Client-side rendering vs server-side rendering</a:t>
            </a:r>
          </a:p>
          <a:p>
            <a:r>
              <a:rPr lang="en-US" dirty="0" smtClean="0"/>
              <a:t>How to create type-safe React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</a:p>
          <a:p>
            <a:r>
              <a:rPr lang="en-US" dirty="0" smtClean="0"/>
              <a:t>Setting up React</a:t>
            </a:r>
          </a:p>
          <a:p>
            <a:r>
              <a:rPr lang="en-US" dirty="0" smtClean="0"/>
              <a:t>JSX and the React ecosystem</a:t>
            </a:r>
          </a:p>
          <a:p>
            <a:r>
              <a:rPr lang="en-US" dirty="0" smtClean="0"/>
              <a:t>Identifying components</a:t>
            </a:r>
          </a:p>
          <a:p>
            <a:r>
              <a:rPr lang="en-US" dirty="0" smtClean="0"/>
              <a:t>Class components</a:t>
            </a:r>
          </a:p>
          <a:p>
            <a:r>
              <a:rPr lang="en-US" dirty="0" smtClean="0"/>
              <a:t>Functional components</a:t>
            </a:r>
          </a:p>
          <a:p>
            <a:r>
              <a:rPr lang="en-US" dirty="0" smtClean="0"/>
              <a:t>Presentational components</a:t>
            </a:r>
          </a:p>
          <a:p>
            <a:r>
              <a:rPr lang="en-US" dirty="0" smtClean="0"/>
              <a:t>Container components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Next.js</a:t>
            </a:r>
          </a:p>
          <a:p>
            <a:r>
              <a:rPr lang="en-US" dirty="0" smtClean="0"/>
              <a:t>Server-side rendering</a:t>
            </a:r>
          </a:p>
          <a:p>
            <a:r>
              <a:rPr lang="en-US" dirty="0" smtClean="0"/>
              <a:t>Project structure</a:t>
            </a:r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Material-UI</a:t>
            </a:r>
          </a:p>
          <a:p>
            <a:r>
              <a:rPr lang="en-US" dirty="0" smtClean="0"/>
              <a:t>JSS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</a:p>
          <a:p>
            <a:r>
              <a:rPr lang="en-US" dirty="0" smtClean="0"/>
              <a:t>Enriching </a:t>
            </a:r>
            <a:r>
              <a:rPr lang="en-US" dirty="0" err="1" smtClean="0"/>
              <a:t>javascript</a:t>
            </a:r>
            <a:r>
              <a:rPr lang="en-US" dirty="0" smtClean="0"/>
              <a:t> with types</a:t>
            </a:r>
          </a:p>
          <a:p>
            <a:r>
              <a:rPr lang="en-US" dirty="0" smtClean="0"/>
              <a:t>Providing compile time safety</a:t>
            </a:r>
          </a:p>
          <a:p>
            <a:r>
              <a:rPr lang="en-US" dirty="0" smtClean="0"/>
              <a:t>Leveraging benefits of Typescript within the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 smtClean="0"/>
              <a:t>Porting a page to react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 smtClean="0"/>
              <a:t>Get to 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an un-opinionated “library” for building </a:t>
            </a:r>
            <a:r>
              <a:rPr lang="en-US" dirty="0" err="1" smtClean="0"/>
              <a:t>Uis</a:t>
            </a:r>
            <a:endParaRPr lang="en-US" dirty="0" smtClean="0"/>
          </a:p>
          <a:p>
            <a:r>
              <a:rPr lang="en-US" dirty="0" smtClean="0"/>
              <a:t>Based on the concept of components (similar to directives from Angular 1)</a:t>
            </a:r>
          </a:p>
          <a:p>
            <a:r>
              <a:rPr lang="en-US" dirty="0" smtClean="0"/>
              <a:t>Components are reusable chunks of the UI</a:t>
            </a:r>
          </a:p>
          <a:p>
            <a:r>
              <a:rPr lang="en-US" dirty="0" smtClean="0"/>
              <a:t>Massive ecosystem (Don’t re invent the wheel)</a:t>
            </a:r>
          </a:p>
          <a:p>
            <a:r>
              <a:rPr lang="en-US" dirty="0" smtClean="0"/>
              <a:t>Helps “bind” the UI to data (similar to D3 in that regard)</a:t>
            </a:r>
          </a:p>
          <a:p>
            <a:r>
              <a:rPr lang="en-US" dirty="0" smtClean="0"/>
              <a:t>Virtual 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76" y="0"/>
            <a:ext cx="7010648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0676" y="-27830"/>
            <a:ext cx="7010648" cy="36576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71638" y="385638"/>
            <a:ext cx="2317805" cy="647236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5224" y="385638"/>
            <a:ext cx="4448755" cy="65518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5005" y="35781"/>
            <a:ext cx="648032" cy="259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14477" y="35781"/>
            <a:ext cx="898497" cy="259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02835" y="787179"/>
            <a:ext cx="2107095" cy="122052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80883" y="1192696"/>
            <a:ext cx="4257924" cy="19401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React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Atleast 3 methods</a:t>
            </a:r>
          </a:p>
          <a:p>
            <a:pPr lvl="1"/>
            <a:r>
              <a:rPr lang="en-US" dirty="0" smtClean="0"/>
              <a:t>Without any fuss, like any other JS library (</a:t>
            </a:r>
            <a:r>
              <a:rPr lang="en-US" dirty="0" err="1" smtClean="0">
                <a:hlinkClick r:id="rId2"/>
              </a:rPr>
              <a:t>Codepen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Setting up Webpack and Babel manually</a:t>
            </a:r>
          </a:p>
          <a:p>
            <a:pPr lvl="1"/>
            <a:r>
              <a:rPr lang="en-US" dirty="0" smtClean="0"/>
              <a:t>Using create-react-app</a:t>
            </a:r>
          </a:p>
          <a:p>
            <a:pPr lvl="1"/>
            <a:r>
              <a:rPr lang="en-US" dirty="0" smtClean="0"/>
              <a:t>Next.js?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271</TotalTime>
  <Words>356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Afiniti IME &amp; React.js</vt:lpstr>
      <vt:lpstr>Objectives</vt:lpstr>
      <vt:lpstr>Stops along the way</vt:lpstr>
      <vt:lpstr>Schedule</vt:lpstr>
      <vt:lpstr>Schedule</vt:lpstr>
      <vt:lpstr>React</vt:lpstr>
      <vt:lpstr>What is React</vt:lpstr>
      <vt:lpstr>PowerPoint Presentation</vt:lpstr>
      <vt:lpstr>Setting up React</vt:lpstr>
      <vt:lpstr>Types of components</vt:lpstr>
      <vt:lpstr>Component Classifications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Afiniti IME &amp; React.js</dc:title>
  <dc:creator>Shahid, Affan</dc:creator>
  <cp:lastModifiedBy>Shahid, Affan</cp:lastModifiedBy>
  <cp:revision>14</cp:revision>
  <dcterms:created xsi:type="dcterms:W3CDTF">2019-02-24T17:21:14Z</dcterms:created>
  <dcterms:modified xsi:type="dcterms:W3CDTF">2019-02-24T21:52:34Z</dcterms:modified>
</cp:coreProperties>
</file>