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7" r:id="rId8"/>
    <p:sldId id="261" r:id="rId9"/>
    <p:sldId id="268" r:id="rId10"/>
    <p:sldId id="269" r:id="rId11"/>
    <p:sldId id="263" r:id="rId12"/>
    <p:sldId id="265" r:id="rId13"/>
    <p:sldId id="266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B1BD1541-4844-4DD5-98F4-F817B530BDB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ECB75AC6-D3E8-47CA-90B8-C39EB0641C5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1541-4844-4DD5-98F4-F817B530BDB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75AC6-D3E8-47CA-90B8-C39EB0641C5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1541-4844-4DD5-98F4-F817B530BDB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75AC6-D3E8-47CA-90B8-C39EB0641C5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1541-4844-4DD5-98F4-F817B530BDB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75AC6-D3E8-47CA-90B8-C39EB0641C5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B1BD1541-4844-4DD5-98F4-F817B530BDB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ECB75AC6-D3E8-47CA-90B8-C39EB0641C5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1541-4844-4DD5-98F4-F817B530BDB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75AC6-D3E8-47CA-90B8-C39EB0641C5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1541-4844-4DD5-98F4-F817B530BDB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75AC6-D3E8-47CA-90B8-C39EB0641C5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1541-4844-4DD5-98F4-F817B530BDB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75AC6-D3E8-47CA-90B8-C39EB0641C5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1541-4844-4DD5-98F4-F817B530BDB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75AC6-D3E8-47CA-90B8-C39EB0641C5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1541-4844-4DD5-98F4-F817B530BDB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75AC6-D3E8-47CA-90B8-C39EB0641C5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1541-4844-4DD5-98F4-F817B530BDB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B75AC6-D3E8-47CA-90B8-C39EB0641C59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CB75AC6-D3E8-47CA-90B8-C39EB0641C5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BD1541-4844-4DD5-98F4-F817B530BDBA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819400"/>
            <a:ext cx="4013200" cy="2745740"/>
          </a:xfrm>
        </p:spPr>
        <p:txBody>
          <a:bodyPr/>
          <a:lstStyle/>
          <a:p>
            <a:pPr algn="l"/>
            <a:r>
              <a:rPr lang="en-US" sz="2400" dirty="0" err="1" smtClean="0">
                <a:latin typeface="Arial Rounded MT Bold" pitchFamily="34" charset="0"/>
              </a:rPr>
              <a:t>Affan</a:t>
            </a:r>
            <a:r>
              <a:rPr lang="en-US" sz="2400" dirty="0" smtClean="0">
                <a:latin typeface="Arial Rounded MT Bold" pitchFamily="34" charset="0"/>
              </a:rPr>
              <a:t> Tariq       172055</a:t>
            </a:r>
          </a:p>
          <a:p>
            <a:pPr algn="l"/>
            <a:r>
              <a:rPr lang="en-US" sz="2400" dirty="0" smtClean="0">
                <a:latin typeface="Arial Rounded MT Bold" pitchFamily="34" charset="0"/>
              </a:rPr>
              <a:t>Amna Atiq        172058</a:t>
            </a:r>
          </a:p>
          <a:p>
            <a:pPr algn="l"/>
            <a:r>
              <a:rPr lang="en-US" sz="2400" dirty="0" err="1" smtClean="0">
                <a:latin typeface="Arial Rounded MT Bold" pitchFamily="34" charset="0"/>
              </a:rPr>
              <a:t>Aashir</a:t>
            </a:r>
            <a:r>
              <a:rPr lang="en-US" sz="2400" dirty="0" smtClean="0">
                <a:latin typeface="Arial Rounded MT Bold" pitchFamily="34" charset="0"/>
              </a:rPr>
              <a:t> Imran    172067</a:t>
            </a:r>
          </a:p>
          <a:p>
            <a:pPr algn="l"/>
            <a:r>
              <a:rPr lang="en-US" sz="2400" dirty="0" err="1" smtClean="0">
                <a:latin typeface="Arial Rounded MT Bold" pitchFamily="34" charset="0"/>
              </a:rPr>
              <a:t>Firzam</a:t>
            </a:r>
            <a:r>
              <a:rPr lang="en-US" sz="2400" dirty="0" smtClean="0">
                <a:latin typeface="Arial Rounded MT Bold" pitchFamily="34" charset="0"/>
              </a:rPr>
              <a:t> Khan     172113</a:t>
            </a:r>
          </a:p>
          <a:p>
            <a:pPr algn="l"/>
            <a:r>
              <a:rPr lang="en-US" sz="2400" dirty="0" err="1" smtClean="0">
                <a:latin typeface="Arial Rounded MT Bold" pitchFamily="34" charset="0"/>
              </a:rPr>
              <a:t>Zain</a:t>
            </a:r>
            <a:r>
              <a:rPr lang="en-US" sz="2400" dirty="0" smtClean="0">
                <a:latin typeface="Arial Rounded MT Bold" pitchFamily="34" charset="0"/>
              </a:rPr>
              <a:t> </a:t>
            </a:r>
            <a:r>
              <a:rPr lang="en-US" sz="2400" dirty="0" err="1" smtClean="0">
                <a:latin typeface="Arial Rounded MT Bold" pitchFamily="34" charset="0"/>
              </a:rPr>
              <a:t>Shahid</a:t>
            </a:r>
            <a:r>
              <a:rPr lang="en-US" sz="2400" dirty="0" smtClean="0">
                <a:latin typeface="Arial Rounded MT Bold" pitchFamily="34" charset="0"/>
              </a:rPr>
              <a:t>      172093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3962400" cy="2133600"/>
          </a:xfrm>
        </p:spPr>
        <p:txBody>
          <a:bodyPr/>
          <a:lstStyle/>
          <a:p>
            <a:pPr algn="ctr"/>
            <a:r>
              <a:rPr lang="en-US" dirty="0" smtClean="0">
                <a:latin typeface="Arial Black" pitchFamily="34" charset="0"/>
              </a:rPr>
              <a:t>GROUP 5</a:t>
            </a:r>
            <a:br>
              <a:rPr lang="en-US" dirty="0" smtClean="0">
                <a:latin typeface="Arial Black" pitchFamily="34" charset="0"/>
              </a:rPr>
            </a:br>
            <a:r>
              <a:rPr lang="en-US" dirty="0" smtClean="0">
                <a:latin typeface="Arial Black" pitchFamily="34" charset="0"/>
              </a:rPr>
              <a:t> MEMBERS</a:t>
            </a:r>
            <a:endParaRPr 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82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905000"/>
            <a:ext cx="5334000" cy="1981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Lets  Have a View of our Site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307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72718"/>
            <a:ext cx="8001000" cy="508362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76600" y="457200"/>
            <a:ext cx="281940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Home Page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1336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66800"/>
            <a:ext cx="7924800" cy="5394828"/>
          </a:xfrm>
        </p:spPr>
      </p:pic>
    </p:spTree>
    <p:extLst>
      <p:ext uri="{BB962C8B-B14F-4D97-AF65-F5344CB8AC3E}">
        <p14:creationId xmlns:p14="http://schemas.microsoft.com/office/powerpoint/2010/main" val="72118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7772400" cy="536094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152400"/>
            <a:ext cx="2819400" cy="10668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Footer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6427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09800" y="2701636"/>
            <a:ext cx="41497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66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Thankyou</a:t>
            </a:r>
            <a:endParaRPr lang="en-US" sz="6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559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1447800"/>
            <a:ext cx="3962400" cy="21336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Arial Black" pitchFamily="34" charset="0"/>
              </a:rPr>
              <a:t>News Feed</a:t>
            </a:r>
            <a:endParaRPr lang="en-US" sz="4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24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219200"/>
            <a:ext cx="8077201" cy="5029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0" y="304800"/>
            <a:ext cx="2819400" cy="1143000"/>
          </a:xfrm>
        </p:spPr>
        <p:txBody>
          <a:bodyPr/>
          <a:lstStyle/>
          <a:p>
            <a:r>
              <a:rPr lang="en-US" dirty="0" smtClean="0"/>
              <a:t>News Feed Site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1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76400"/>
            <a:ext cx="8458200" cy="491305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4600" y="-13855"/>
            <a:ext cx="3886200" cy="20574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Log in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7716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381000"/>
            <a:ext cx="4648200" cy="13716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Account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8" b="57579"/>
          <a:stretch/>
        </p:blipFill>
        <p:spPr>
          <a:xfrm>
            <a:off x="457200" y="1981200"/>
            <a:ext cx="7924800" cy="2327048"/>
          </a:xfrm>
        </p:spPr>
      </p:pic>
    </p:spTree>
    <p:extLst>
      <p:ext uri="{BB962C8B-B14F-4D97-AF65-F5344CB8AC3E}">
        <p14:creationId xmlns:p14="http://schemas.microsoft.com/office/powerpoint/2010/main" val="205696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19200"/>
            <a:ext cx="7696200" cy="5029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5000" y="27709"/>
            <a:ext cx="4495800" cy="1905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Database</a:t>
            </a:r>
            <a:br>
              <a:rPr lang="en-US" b="1" dirty="0" smtClean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247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448" b="56987"/>
          <a:stretch/>
        </p:blipFill>
        <p:spPr>
          <a:xfrm>
            <a:off x="457200" y="2209800"/>
            <a:ext cx="8118764" cy="2362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52600" y="533400"/>
            <a:ext cx="5257800" cy="1905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Account settings</a:t>
            </a:r>
            <a:br>
              <a:rPr lang="en-US" sz="4000" b="1" dirty="0" smtClean="0"/>
            </a:b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4571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52600"/>
            <a:ext cx="7467600" cy="448194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0" y="0"/>
            <a:ext cx="2819400" cy="1676400"/>
          </a:xfrm>
        </p:spPr>
        <p:txBody>
          <a:bodyPr/>
          <a:lstStyle/>
          <a:p>
            <a:r>
              <a:rPr lang="en-US" dirty="0" smtClean="0"/>
              <a:t>Account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5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23" r="1114" b="17023"/>
          <a:stretch/>
        </p:blipFill>
        <p:spPr>
          <a:xfrm>
            <a:off x="457201" y="1752600"/>
            <a:ext cx="8153399" cy="4495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33600" y="152400"/>
            <a:ext cx="4495800" cy="1219200"/>
          </a:xfrm>
        </p:spPr>
        <p:txBody>
          <a:bodyPr/>
          <a:lstStyle/>
          <a:p>
            <a:pPr algn="ctr"/>
            <a:r>
              <a:rPr lang="en-US" dirty="0" smtClean="0">
                <a:latin typeface="Arial Black" pitchFamily="34" charset="0"/>
              </a:rPr>
              <a:t>Data base Update</a:t>
            </a:r>
            <a:endParaRPr 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1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Composi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1319</TotalTime>
  <Words>44</Words>
  <Application>Microsoft Office PowerPoint</Application>
  <PresentationFormat>On-screen Show (4:3)</PresentationFormat>
  <Paragraphs>18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Composite</vt:lpstr>
      <vt:lpstr>GROUP 5  MEMBERS</vt:lpstr>
      <vt:lpstr>News Feed</vt:lpstr>
      <vt:lpstr>News Feed Site </vt:lpstr>
      <vt:lpstr>Log in</vt:lpstr>
      <vt:lpstr>Account </vt:lpstr>
      <vt:lpstr>Database </vt:lpstr>
      <vt:lpstr>Account settings </vt:lpstr>
      <vt:lpstr>Account settings</vt:lpstr>
      <vt:lpstr>Data base Update</vt:lpstr>
      <vt:lpstr>Lets  Have a View of our Site</vt:lpstr>
      <vt:lpstr>Home Page</vt:lpstr>
      <vt:lpstr>PowerPoint Presentation</vt:lpstr>
      <vt:lpstr>Footer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4  MEMBERS</dc:title>
  <dc:creator>Amna Atiq</dc:creator>
  <cp:lastModifiedBy>Amna Atiq</cp:lastModifiedBy>
  <cp:revision>9</cp:revision>
  <dcterms:created xsi:type="dcterms:W3CDTF">2019-05-06T06:06:53Z</dcterms:created>
  <dcterms:modified xsi:type="dcterms:W3CDTF">2019-05-07T04:05:55Z</dcterms:modified>
</cp:coreProperties>
</file>