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307" r:id="rId5"/>
    <p:sldId id="318" r:id="rId6"/>
    <p:sldId id="333" r:id="rId7"/>
    <p:sldId id="334" r:id="rId8"/>
    <p:sldId id="335" r:id="rId9"/>
    <p:sldId id="336" r:id="rId10"/>
    <p:sldId id="319" r:id="rId11"/>
    <p:sldId id="337" r:id="rId12"/>
    <p:sldId id="321" r:id="rId13"/>
    <p:sldId id="338" r:id="rId14"/>
    <p:sldId id="339" r:id="rId15"/>
    <p:sldId id="34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A132E39A-06AB-433D-8D18-6ED30071CC8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8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1850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A132E39A-06AB-433D-8D18-6ED30071CC8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4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3924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509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3107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3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4642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1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A132E39A-06AB-433D-8D18-6ED30071CC8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8754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39A-06AB-433D-8D18-6ED30071CC8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9660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132E39A-06AB-433D-8D18-6ED30071CC8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C3D4C2E-6BA1-4F86-BDFD-6617C0E23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8ECA0-A7B6-41C8-B6EC-A4E42EA0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208" y="1388648"/>
            <a:ext cx="10363200" cy="1390177"/>
          </a:xfrm>
        </p:spPr>
        <p:txBody>
          <a:bodyPr>
            <a:normAutofit fontScale="90000"/>
          </a:bodyPr>
          <a:lstStyle/>
          <a:p>
            <a:r>
              <a:rPr lang="en-US" altLang="ko-KR" sz="8800" dirty="0"/>
              <a:t>Ch6  </a:t>
            </a:r>
            <a:endParaRPr lang="ko-KR" altLang="en-US" sz="8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289C93-6496-48D9-8D5C-9388E9319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207" y="3131819"/>
            <a:ext cx="10456355" cy="2491147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Clustering Algorithm</a:t>
            </a:r>
          </a:p>
          <a:p>
            <a:r>
              <a:rPr lang="en-US" altLang="ko-KR" sz="4000" dirty="0"/>
              <a:t>K-Means Clustering</a:t>
            </a:r>
          </a:p>
          <a:p>
            <a:r>
              <a:rPr lang="en-US" altLang="ko-KR" sz="3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Principal </a:t>
            </a:r>
            <a:r>
              <a:rPr lang="en-US" altLang="ko-KR" sz="3600" dirty="0">
                <a:solidFill>
                  <a:srgbClr val="202122"/>
                </a:solidFill>
                <a:latin typeface="Arial" panose="020B0604020202020204" pitchFamily="34" charset="0"/>
              </a:rPr>
              <a:t>Comp</a:t>
            </a:r>
            <a:r>
              <a:rPr lang="en-US" altLang="ko-KR" sz="3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onent </a:t>
            </a:r>
            <a:r>
              <a:rPr lang="en-US" altLang="ko-KR" sz="3600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altLang="ko-KR" sz="3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nalysis</a:t>
            </a:r>
            <a:endParaRPr lang="en-US" altLang="ko-KR" sz="4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CB6AA5-E065-4588-90C8-22C2DCC44E14}"/>
              </a:ext>
            </a:extLst>
          </p:cNvPr>
          <p:cNvSpPr/>
          <p:nvPr/>
        </p:nvSpPr>
        <p:spPr>
          <a:xfrm>
            <a:off x="9815513" y="71438"/>
            <a:ext cx="2303256" cy="872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32658-EC39-43CB-8221-D15EFFA34182}"/>
              </a:ext>
            </a:extLst>
          </p:cNvPr>
          <p:cNvSpPr txBox="1"/>
          <p:nvPr/>
        </p:nvSpPr>
        <p:spPr>
          <a:xfrm>
            <a:off x="8621487" y="5931725"/>
            <a:ext cx="282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12191682  </a:t>
            </a:r>
            <a:r>
              <a:rPr lang="ko-KR" altLang="en-US" sz="2400" dirty="0" err="1">
                <a:latin typeface="+mj-ea"/>
                <a:ea typeface="+mj-ea"/>
              </a:rPr>
              <a:t>진태균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95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K-Means Clustering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0ABA42-6CCA-44D3-8452-24F3855F2C55}"/>
              </a:ext>
            </a:extLst>
          </p:cNvPr>
          <p:cNvSpPr txBox="1"/>
          <p:nvPr/>
        </p:nvSpPr>
        <p:spPr>
          <a:xfrm>
            <a:off x="577674" y="1294411"/>
            <a:ext cx="5917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How can we find optimized K in K-Means Clustering?</a:t>
            </a:r>
            <a:endParaRPr lang="ko-KR" altLang="en-US" sz="2000" b="1" dirty="0"/>
          </a:p>
        </p:txBody>
      </p:sp>
      <p:pic>
        <p:nvPicPr>
          <p:cNvPr id="8194" name="Picture 2" descr="K-Means Clustering Algorithm">
            <a:extLst>
              <a:ext uri="{FF2B5EF4-FFF2-40B4-BE49-F238E27FC236}">
                <a16:creationId xmlns:a16="http://schemas.microsoft.com/office/drawing/2014/main" id="{8C71210B-C233-4ABF-8FAC-54C37ECE5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98" y="2126011"/>
            <a:ext cx="6094269" cy="431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489E1C-E54F-44E0-9E34-7E50DCD0D0FA}"/>
              </a:ext>
            </a:extLst>
          </p:cNvPr>
          <p:cNvSpPr txBox="1"/>
          <p:nvPr/>
        </p:nvSpPr>
        <p:spPr>
          <a:xfrm>
            <a:off x="5262571" y="1789280"/>
            <a:ext cx="226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Elbow Method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716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Fuzzy K-Means Clustering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96CD0-0C33-4C38-892D-C93D60481B06}"/>
              </a:ext>
            </a:extLst>
          </p:cNvPr>
          <p:cNvSpPr txBox="1"/>
          <p:nvPr/>
        </p:nvSpPr>
        <p:spPr>
          <a:xfrm>
            <a:off x="553157" y="2030370"/>
            <a:ext cx="109440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atin typeface="+mj-ea"/>
                <a:ea typeface="+mj-ea"/>
              </a:rPr>
              <a:t>K-Means </a:t>
            </a:r>
            <a:r>
              <a:rPr lang="ko-KR" altLang="en-US" sz="2400" dirty="0">
                <a:latin typeface="+mj-ea"/>
                <a:ea typeface="+mj-ea"/>
              </a:rPr>
              <a:t>알고리즘의 변형</a:t>
            </a:r>
            <a:endParaRPr lang="en-US" altLang="ko-KR" sz="2400" dirty="0">
              <a:latin typeface="+mj-ea"/>
              <a:ea typeface="+mj-ea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2. </a:t>
            </a:r>
            <a:r>
              <a:rPr lang="ko-KR" altLang="en-US" sz="2400" dirty="0">
                <a:latin typeface="+mj-ea"/>
                <a:ea typeface="+mj-ea"/>
              </a:rPr>
              <a:t>데이터가 한 클러스터에 할당되는 것이 아닌 소속도를 가짐</a:t>
            </a:r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3. </a:t>
            </a:r>
            <a:r>
              <a:rPr lang="ko-KR" altLang="en-US" sz="2400" dirty="0">
                <a:latin typeface="+mj-ea"/>
                <a:ea typeface="+mj-ea"/>
              </a:rPr>
              <a:t>소속도란 각 클러스터에 속할 확률을 의미</a:t>
            </a:r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4. </a:t>
            </a:r>
            <a:r>
              <a:rPr lang="ko-KR" altLang="en-US" sz="2400" dirty="0">
                <a:latin typeface="+mj-ea"/>
                <a:ea typeface="+mj-ea"/>
              </a:rPr>
              <a:t>모든 클러스터에 대한 소속도를 가지므로 부분적으로 모든 군집에 </a:t>
            </a:r>
            <a:r>
              <a:rPr lang="ko-KR" altLang="en-US" sz="2400" dirty="0" err="1">
                <a:latin typeface="+mj-ea"/>
                <a:ea typeface="+mj-ea"/>
              </a:rPr>
              <a:t>속해있음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886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Principal Component Analysis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A92B528-77BF-486D-A621-65AB7C8E4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995" y="2517342"/>
            <a:ext cx="8762010" cy="351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1121D7-66AB-4BE3-AF07-00AC0B507C09}"/>
              </a:ext>
            </a:extLst>
          </p:cNvPr>
          <p:cNvSpPr txBox="1"/>
          <p:nvPr/>
        </p:nvSpPr>
        <p:spPr>
          <a:xfrm>
            <a:off x="599704" y="1768013"/>
            <a:ext cx="7492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차원 축소를 위한 기법으로 </a:t>
            </a:r>
            <a:r>
              <a:rPr lang="en-US" altLang="ko-KR" sz="2000" dirty="0">
                <a:latin typeface="+mj-ea"/>
                <a:ea typeface="+mj-ea"/>
              </a:rPr>
              <a:t>PCA(</a:t>
            </a:r>
            <a:r>
              <a:rPr lang="ko-KR" altLang="en-US" sz="2000" dirty="0">
                <a:latin typeface="+mj-ea"/>
                <a:ea typeface="+mj-ea"/>
              </a:rPr>
              <a:t>주성분 분석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r>
              <a:rPr lang="ko-KR" altLang="en-US" sz="2000" dirty="0">
                <a:latin typeface="+mj-ea"/>
                <a:ea typeface="+mj-ea"/>
              </a:rPr>
              <a:t>를 사용할 수 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755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Principal Component Analysis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121D7-66AB-4BE3-AF07-00AC0B507C09}"/>
              </a:ext>
            </a:extLst>
          </p:cNvPr>
          <p:cNvSpPr txBox="1"/>
          <p:nvPr/>
        </p:nvSpPr>
        <p:spPr>
          <a:xfrm>
            <a:off x="599704" y="1768013"/>
            <a:ext cx="5339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분산이 가장 큰 방향을 찾아 주성분을 구한다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0AA7904-FF8D-4C72-AFA5-856A7AE5E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69" y="2212342"/>
            <a:ext cx="6287861" cy="420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40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Principal Component Analysis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121D7-66AB-4BE3-AF07-00AC0B507C09}"/>
              </a:ext>
            </a:extLst>
          </p:cNvPr>
          <p:cNvSpPr txBox="1"/>
          <p:nvPr/>
        </p:nvSpPr>
        <p:spPr>
          <a:xfrm>
            <a:off x="599704" y="1768013"/>
            <a:ext cx="470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주성분을 축으로 하는 좌표계를 만든다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93C4E5D-A81A-4281-8A90-C95C55931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99" y="2315689"/>
            <a:ext cx="6673255" cy="431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48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Principal Component Analysis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121D7-66AB-4BE3-AF07-00AC0B507C09}"/>
              </a:ext>
            </a:extLst>
          </p:cNvPr>
          <p:cNvSpPr txBox="1"/>
          <p:nvPr/>
        </p:nvSpPr>
        <p:spPr>
          <a:xfrm>
            <a:off x="2222520" y="1870109"/>
            <a:ext cx="6227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각 벡터가 얼마나 기존의 데이터를 잘 반영하는지 </a:t>
            </a:r>
            <a:r>
              <a:rPr lang="en-US" altLang="ko-KR" sz="2000" dirty="0">
                <a:latin typeface="+mj-ea"/>
                <a:ea typeface="+mj-ea"/>
              </a:rPr>
              <a:t>-&gt;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A7717250-CC5E-42AA-8844-5B820490A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85" y="2508576"/>
            <a:ext cx="11042506" cy="434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6B53FBBB-AC1E-4BBC-906A-BEC169DD3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507" y="986363"/>
            <a:ext cx="3215785" cy="337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23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B610-3BD7-4248-BA1A-71BEFAD0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/>
              <a:t>Contents</a:t>
            </a:r>
            <a:endParaRPr lang="ko-KR" altLang="en-US" sz="5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EB865-2B54-4C7F-9BCD-1D43E0BC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Unsupervised Learning</a:t>
            </a:r>
          </a:p>
          <a:p>
            <a:r>
              <a:rPr lang="en-US" altLang="ko-KR" dirty="0"/>
              <a:t>Clustering Algorithm</a:t>
            </a:r>
          </a:p>
          <a:p>
            <a:r>
              <a:rPr lang="en-US" altLang="ko-KR" dirty="0"/>
              <a:t>K-Means Clustering</a:t>
            </a:r>
          </a:p>
          <a:p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Principal Component Analysis</a:t>
            </a:r>
            <a:endParaRPr lang="en-US" altLang="ko-KR" sz="3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62D994-8C25-46AC-9FBC-DF9D07AC9E1C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84177A-203E-4458-A003-5D6721E6A3BA}"/>
              </a:ext>
            </a:extLst>
          </p:cNvPr>
          <p:cNvSpPr/>
          <p:nvPr/>
        </p:nvSpPr>
        <p:spPr>
          <a:xfrm>
            <a:off x="247403" y="27371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89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7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Unsupervised Learning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215735" y="273522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0" name="Picture 6" descr="Unsupervised learning example in machine leaning">
            <a:extLst>
              <a:ext uri="{FF2B5EF4-FFF2-40B4-BE49-F238E27FC236}">
                <a16:creationId xmlns:a16="http://schemas.microsoft.com/office/drawing/2014/main" id="{2024E8A3-D12C-4B49-8AC6-0B7BA90CC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6" r="7155"/>
          <a:stretch/>
        </p:blipFill>
        <p:spPr bwMode="auto">
          <a:xfrm>
            <a:off x="1073346" y="1537855"/>
            <a:ext cx="10045308" cy="433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05316B-60E7-4B7A-BD74-668F7C548827}"/>
              </a:ext>
            </a:extLst>
          </p:cNvPr>
          <p:cNvSpPr txBox="1"/>
          <p:nvPr/>
        </p:nvSpPr>
        <p:spPr>
          <a:xfrm>
            <a:off x="1771145" y="5089312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>
                <a:solidFill>
                  <a:srgbClr val="FF0000"/>
                </a:solidFill>
              </a:rPr>
              <a:t>No target data!</a:t>
            </a:r>
            <a:endParaRPr lang="ko-KR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16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9869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What is Clustering?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Clustering basics and a demonstration in clustering infrastructure pathways  – Water Programming: A Collaborative Research Blog">
            <a:extLst>
              <a:ext uri="{FF2B5EF4-FFF2-40B4-BE49-F238E27FC236}">
                <a16:creationId xmlns:a16="http://schemas.microsoft.com/office/drawing/2014/main" id="{DC41F3BE-3352-4E34-8DE1-0C08585C8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6229"/>
            <a:ext cx="97536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180689-4A7D-4B69-AAFD-42F294862603}"/>
              </a:ext>
            </a:extLst>
          </p:cNvPr>
          <p:cNvSpPr txBox="1"/>
          <p:nvPr/>
        </p:nvSpPr>
        <p:spPr>
          <a:xfrm>
            <a:off x="878774" y="5461661"/>
            <a:ext cx="6109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+mj-ea"/>
                <a:ea typeface="+mj-ea"/>
              </a:rPr>
              <a:t>비슷한 샘플끼리 하나의 그룹으로 모으는 학습 작업</a:t>
            </a:r>
          </a:p>
        </p:txBody>
      </p:sp>
    </p:spTree>
    <p:extLst>
      <p:ext uri="{BB962C8B-B14F-4D97-AF65-F5344CB8AC3E}">
        <p14:creationId xmlns:p14="http://schemas.microsoft.com/office/powerpoint/2010/main" val="47230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K-Means Clustering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K-Means Clustering Algorithm">
            <a:extLst>
              <a:ext uri="{FF2B5EF4-FFF2-40B4-BE49-F238E27FC236}">
                <a16:creationId xmlns:a16="http://schemas.microsoft.com/office/drawing/2014/main" id="{B89FBE45-6508-43DE-9E42-F83CB3155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43" y="1755569"/>
            <a:ext cx="38385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-Means Clustering Algorithm">
            <a:extLst>
              <a:ext uri="{FF2B5EF4-FFF2-40B4-BE49-F238E27FC236}">
                <a16:creationId xmlns:a16="http://schemas.microsoft.com/office/drawing/2014/main" id="{657DEF69-5998-41E1-AF04-92930721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292" y="1755569"/>
            <a:ext cx="38385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9D942A-F215-4075-A356-5F5FC0E39268}"/>
              </a:ext>
            </a:extLst>
          </p:cNvPr>
          <p:cNvSpPr txBox="1"/>
          <p:nvPr/>
        </p:nvSpPr>
        <p:spPr>
          <a:xfrm>
            <a:off x="1621971" y="1520421"/>
            <a:ext cx="1989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Step 0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341C7-9F5C-4656-A587-433D9315560E}"/>
              </a:ext>
            </a:extLst>
          </p:cNvPr>
          <p:cNvSpPr txBox="1"/>
          <p:nvPr/>
        </p:nvSpPr>
        <p:spPr>
          <a:xfrm>
            <a:off x="7999020" y="1520421"/>
            <a:ext cx="1989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Step 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4451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K-Means Clustering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D942A-F215-4075-A356-5F5FC0E39268}"/>
              </a:ext>
            </a:extLst>
          </p:cNvPr>
          <p:cNvSpPr txBox="1"/>
          <p:nvPr/>
        </p:nvSpPr>
        <p:spPr>
          <a:xfrm>
            <a:off x="1621971" y="1520421"/>
            <a:ext cx="1989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Step 2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341C7-9F5C-4656-A587-433D9315560E}"/>
              </a:ext>
            </a:extLst>
          </p:cNvPr>
          <p:cNvSpPr txBox="1"/>
          <p:nvPr/>
        </p:nvSpPr>
        <p:spPr>
          <a:xfrm>
            <a:off x="7999020" y="1520421"/>
            <a:ext cx="1989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Step 3</a:t>
            </a:r>
            <a:endParaRPr lang="ko-KR" altLang="en-US" sz="2000" b="1" dirty="0"/>
          </a:p>
        </p:txBody>
      </p:sp>
      <p:pic>
        <p:nvPicPr>
          <p:cNvPr id="4098" name="Picture 2" descr="K-Means Clustering Algorithm">
            <a:extLst>
              <a:ext uri="{FF2B5EF4-FFF2-40B4-BE49-F238E27FC236}">
                <a16:creationId xmlns:a16="http://schemas.microsoft.com/office/drawing/2014/main" id="{1CD7567B-4130-49A7-A209-1BA59C03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41" y="1920531"/>
            <a:ext cx="38385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K-Means Clustering Algorithm">
            <a:extLst>
              <a:ext uri="{FF2B5EF4-FFF2-40B4-BE49-F238E27FC236}">
                <a16:creationId xmlns:a16="http://schemas.microsoft.com/office/drawing/2014/main" id="{4FB3F6AA-C5E1-4A49-825E-294956240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290" y="1920531"/>
            <a:ext cx="38385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4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K-Means Clustering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D942A-F215-4075-A356-5F5FC0E39268}"/>
              </a:ext>
            </a:extLst>
          </p:cNvPr>
          <p:cNvSpPr txBox="1"/>
          <p:nvPr/>
        </p:nvSpPr>
        <p:spPr>
          <a:xfrm>
            <a:off x="1621971" y="1520421"/>
            <a:ext cx="1989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Step 1-1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341C7-9F5C-4656-A587-433D9315560E}"/>
              </a:ext>
            </a:extLst>
          </p:cNvPr>
          <p:cNvSpPr txBox="1"/>
          <p:nvPr/>
        </p:nvSpPr>
        <p:spPr>
          <a:xfrm>
            <a:off x="7999020" y="1520421"/>
            <a:ext cx="1989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Step 2-1</a:t>
            </a:r>
            <a:endParaRPr lang="ko-KR" altLang="en-US" sz="2000" b="1" dirty="0"/>
          </a:p>
        </p:txBody>
      </p:sp>
      <p:pic>
        <p:nvPicPr>
          <p:cNvPr id="5122" name="Picture 2" descr="K-Means Clustering Algorithm">
            <a:extLst>
              <a:ext uri="{FF2B5EF4-FFF2-40B4-BE49-F238E27FC236}">
                <a16:creationId xmlns:a16="http://schemas.microsoft.com/office/drawing/2014/main" id="{D05A5FBE-2FCF-46AB-A93D-DBB9874F7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41" y="1920531"/>
            <a:ext cx="38385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K-Means Clustering Algorithm">
            <a:extLst>
              <a:ext uri="{FF2B5EF4-FFF2-40B4-BE49-F238E27FC236}">
                <a16:creationId xmlns:a16="http://schemas.microsoft.com/office/drawing/2014/main" id="{D0765C55-1C86-4522-882B-596CCAE4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290" y="1826820"/>
            <a:ext cx="38385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29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K-Means Clustering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D942A-F215-4075-A356-5F5FC0E39268}"/>
              </a:ext>
            </a:extLst>
          </p:cNvPr>
          <p:cNvSpPr txBox="1"/>
          <p:nvPr/>
        </p:nvSpPr>
        <p:spPr>
          <a:xfrm>
            <a:off x="1621971" y="1520421"/>
            <a:ext cx="1989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Step 3-1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341C7-9F5C-4656-A587-433D9315560E}"/>
              </a:ext>
            </a:extLst>
          </p:cNvPr>
          <p:cNvSpPr txBox="1"/>
          <p:nvPr/>
        </p:nvSpPr>
        <p:spPr>
          <a:xfrm>
            <a:off x="7999020" y="1520421"/>
            <a:ext cx="1989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Step 4</a:t>
            </a:r>
            <a:endParaRPr lang="ko-KR" altLang="en-US" sz="2000" b="1" dirty="0"/>
          </a:p>
        </p:txBody>
      </p:sp>
      <p:pic>
        <p:nvPicPr>
          <p:cNvPr id="6146" name="Picture 2" descr="K-Means Clustering Algorithm">
            <a:extLst>
              <a:ext uri="{FF2B5EF4-FFF2-40B4-BE49-F238E27FC236}">
                <a16:creationId xmlns:a16="http://schemas.microsoft.com/office/drawing/2014/main" id="{DD1992BD-0A0E-4859-81E5-E10D889D8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41" y="1920531"/>
            <a:ext cx="38385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K-Means Clustering Algorithm">
            <a:extLst>
              <a:ext uri="{FF2B5EF4-FFF2-40B4-BE49-F238E27FC236}">
                <a16:creationId xmlns:a16="http://schemas.microsoft.com/office/drawing/2014/main" id="{4899CCF0-2505-47A9-88E7-B84164908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290" y="1920531"/>
            <a:ext cx="38385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52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A7D065-AA88-482C-A505-3D59AE6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538"/>
            <a:ext cx="7924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K-Means Clustering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952610-7909-45F4-8658-253D640A659E}"/>
              </a:ext>
            </a:extLst>
          </p:cNvPr>
          <p:cNvSpPr/>
          <p:nvPr/>
        </p:nvSpPr>
        <p:spPr>
          <a:xfrm>
            <a:off x="10058400" y="324005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7945E1-A6E6-4819-982F-8C3D7005DD33}"/>
              </a:ext>
            </a:extLst>
          </p:cNvPr>
          <p:cNvSpPr/>
          <p:nvPr/>
        </p:nvSpPr>
        <p:spPr>
          <a:xfrm>
            <a:off x="304800" y="273523"/>
            <a:ext cx="1828800" cy="815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D942A-F215-4075-A356-5F5FC0E39268}"/>
              </a:ext>
            </a:extLst>
          </p:cNvPr>
          <p:cNvSpPr txBox="1"/>
          <p:nvPr/>
        </p:nvSpPr>
        <p:spPr>
          <a:xfrm>
            <a:off x="1621971" y="1520421"/>
            <a:ext cx="1989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Step 1-2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341C7-9F5C-4656-A587-433D9315560E}"/>
              </a:ext>
            </a:extLst>
          </p:cNvPr>
          <p:cNvSpPr txBox="1"/>
          <p:nvPr/>
        </p:nvSpPr>
        <p:spPr>
          <a:xfrm>
            <a:off x="7999020" y="1520421"/>
            <a:ext cx="1989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Step 2</a:t>
            </a:r>
            <a:endParaRPr lang="ko-KR" altLang="en-US" sz="2000" b="1" dirty="0"/>
          </a:p>
        </p:txBody>
      </p:sp>
      <p:pic>
        <p:nvPicPr>
          <p:cNvPr id="7170" name="Picture 2" descr="K-Means Clustering Algorithm">
            <a:extLst>
              <a:ext uri="{FF2B5EF4-FFF2-40B4-BE49-F238E27FC236}">
                <a16:creationId xmlns:a16="http://schemas.microsoft.com/office/drawing/2014/main" id="{163C23EE-BFCF-412C-B51D-E02E6147A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41" y="1920531"/>
            <a:ext cx="38385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K-Means Clustering Algorithm">
            <a:extLst>
              <a:ext uri="{FF2B5EF4-FFF2-40B4-BE49-F238E27FC236}">
                <a16:creationId xmlns:a16="http://schemas.microsoft.com/office/drawing/2014/main" id="{2A12B652-F8BC-48FE-A4DF-4F3D5DEBA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881" y="1920531"/>
            <a:ext cx="4153394" cy="358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600190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1940</TotalTime>
  <Words>163</Words>
  <Application>Microsoft Office PowerPoint</Application>
  <PresentationFormat>와이드스크린</PresentationFormat>
  <Paragraphs>48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Candara</vt:lpstr>
      <vt:lpstr>Corbel</vt:lpstr>
      <vt:lpstr>Wingdings 3</vt:lpstr>
      <vt:lpstr>New_Education02</vt:lpstr>
      <vt:lpstr>Ch6  </vt:lpstr>
      <vt:lpstr>Contents</vt:lpstr>
      <vt:lpstr>Unsupervised Learning</vt:lpstr>
      <vt:lpstr>What is Clustering?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Fuzzy K-Means Clustering</vt:lpstr>
      <vt:lpstr>Principal Component Analysis</vt:lpstr>
      <vt:lpstr>Principal Component Analysis</vt:lpstr>
      <vt:lpstr>Principal Component Analysis</vt:lpstr>
      <vt:lpstr>Principal Component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 – Ch2</dc:title>
  <dc:creator>태균</dc:creator>
  <cp:lastModifiedBy>태균</cp:lastModifiedBy>
  <cp:revision>35</cp:revision>
  <dcterms:created xsi:type="dcterms:W3CDTF">2023-06-26T14:41:04Z</dcterms:created>
  <dcterms:modified xsi:type="dcterms:W3CDTF">2023-07-25T07:54:08Z</dcterms:modified>
</cp:coreProperties>
</file>