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7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2CA8AB-A6D5-4FA7-B8DA-539742AE734B}"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B4052-718E-4A3B-BE46-160A2F8E4FF6}" type="slidenum">
              <a:rPr lang="en-US" smtClean="0"/>
              <a:t>‹#›</a:t>
            </a:fld>
            <a:endParaRPr lang="en-US"/>
          </a:p>
        </p:txBody>
      </p:sp>
    </p:spTree>
    <p:extLst>
      <p:ext uri="{BB962C8B-B14F-4D97-AF65-F5344CB8AC3E}">
        <p14:creationId xmlns:p14="http://schemas.microsoft.com/office/powerpoint/2010/main" val="2068747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2CA8AB-A6D5-4FA7-B8DA-539742AE734B}"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B4052-718E-4A3B-BE46-160A2F8E4FF6}" type="slidenum">
              <a:rPr lang="en-US" smtClean="0"/>
              <a:t>‹#›</a:t>
            </a:fld>
            <a:endParaRPr lang="en-US"/>
          </a:p>
        </p:txBody>
      </p:sp>
    </p:spTree>
    <p:extLst>
      <p:ext uri="{BB962C8B-B14F-4D97-AF65-F5344CB8AC3E}">
        <p14:creationId xmlns:p14="http://schemas.microsoft.com/office/powerpoint/2010/main" val="161991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2CA8AB-A6D5-4FA7-B8DA-539742AE734B}"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B4052-718E-4A3B-BE46-160A2F8E4FF6}" type="slidenum">
              <a:rPr lang="en-US" smtClean="0"/>
              <a:t>‹#›</a:t>
            </a:fld>
            <a:endParaRPr lang="en-US"/>
          </a:p>
        </p:txBody>
      </p:sp>
    </p:spTree>
    <p:extLst>
      <p:ext uri="{BB962C8B-B14F-4D97-AF65-F5344CB8AC3E}">
        <p14:creationId xmlns:p14="http://schemas.microsoft.com/office/powerpoint/2010/main" val="8515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2CA8AB-A6D5-4FA7-B8DA-539742AE734B}"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B4052-718E-4A3B-BE46-160A2F8E4FF6}" type="slidenum">
              <a:rPr lang="en-US" smtClean="0"/>
              <a:t>‹#›</a:t>
            </a:fld>
            <a:endParaRPr lang="en-US"/>
          </a:p>
        </p:txBody>
      </p:sp>
    </p:spTree>
    <p:extLst>
      <p:ext uri="{BB962C8B-B14F-4D97-AF65-F5344CB8AC3E}">
        <p14:creationId xmlns:p14="http://schemas.microsoft.com/office/powerpoint/2010/main" val="308026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2CA8AB-A6D5-4FA7-B8DA-539742AE734B}"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B4052-718E-4A3B-BE46-160A2F8E4FF6}" type="slidenum">
              <a:rPr lang="en-US" smtClean="0"/>
              <a:t>‹#›</a:t>
            </a:fld>
            <a:endParaRPr lang="en-US"/>
          </a:p>
        </p:txBody>
      </p:sp>
    </p:spTree>
    <p:extLst>
      <p:ext uri="{BB962C8B-B14F-4D97-AF65-F5344CB8AC3E}">
        <p14:creationId xmlns:p14="http://schemas.microsoft.com/office/powerpoint/2010/main" val="3608263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2CA8AB-A6D5-4FA7-B8DA-539742AE734B}"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B4052-718E-4A3B-BE46-160A2F8E4FF6}" type="slidenum">
              <a:rPr lang="en-US" smtClean="0"/>
              <a:t>‹#›</a:t>
            </a:fld>
            <a:endParaRPr lang="en-US"/>
          </a:p>
        </p:txBody>
      </p:sp>
    </p:spTree>
    <p:extLst>
      <p:ext uri="{BB962C8B-B14F-4D97-AF65-F5344CB8AC3E}">
        <p14:creationId xmlns:p14="http://schemas.microsoft.com/office/powerpoint/2010/main" val="145018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2CA8AB-A6D5-4FA7-B8DA-539742AE734B}" type="datetimeFigureOut">
              <a:rPr lang="en-US" smtClean="0"/>
              <a:t>6/6/2016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AB4052-718E-4A3B-BE46-160A2F8E4FF6}" type="slidenum">
              <a:rPr lang="en-US" smtClean="0"/>
              <a:t>‹#›</a:t>
            </a:fld>
            <a:endParaRPr lang="en-US"/>
          </a:p>
        </p:txBody>
      </p:sp>
    </p:spTree>
    <p:extLst>
      <p:ext uri="{BB962C8B-B14F-4D97-AF65-F5344CB8AC3E}">
        <p14:creationId xmlns:p14="http://schemas.microsoft.com/office/powerpoint/2010/main" val="89294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2CA8AB-A6D5-4FA7-B8DA-539742AE734B}" type="datetimeFigureOut">
              <a:rPr lang="en-US" smtClean="0"/>
              <a:t>6/6/2016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AB4052-718E-4A3B-BE46-160A2F8E4FF6}" type="slidenum">
              <a:rPr lang="en-US" smtClean="0"/>
              <a:t>‹#›</a:t>
            </a:fld>
            <a:endParaRPr lang="en-US"/>
          </a:p>
        </p:txBody>
      </p:sp>
    </p:spTree>
    <p:extLst>
      <p:ext uri="{BB962C8B-B14F-4D97-AF65-F5344CB8AC3E}">
        <p14:creationId xmlns:p14="http://schemas.microsoft.com/office/powerpoint/2010/main" val="936453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CA8AB-A6D5-4FA7-B8DA-539742AE734B}" type="datetimeFigureOut">
              <a:rPr lang="en-US" smtClean="0"/>
              <a:t>6/6/2016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AB4052-718E-4A3B-BE46-160A2F8E4FF6}" type="slidenum">
              <a:rPr lang="en-US" smtClean="0"/>
              <a:t>‹#›</a:t>
            </a:fld>
            <a:endParaRPr lang="en-US"/>
          </a:p>
        </p:txBody>
      </p:sp>
    </p:spTree>
    <p:extLst>
      <p:ext uri="{BB962C8B-B14F-4D97-AF65-F5344CB8AC3E}">
        <p14:creationId xmlns:p14="http://schemas.microsoft.com/office/powerpoint/2010/main" val="2469916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2CA8AB-A6D5-4FA7-B8DA-539742AE734B}"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B4052-718E-4A3B-BE46-160A2F8E4FF6}" type="slidenum">
              <a:rPr lang="en-US" smtClean="0"/>
              <a:t>‹#›</a:t>
            </a:fld>
            <a:endParaRPr lang="en-US"/>
          </a:p>
        </p:txBody>
      </p:sp>
    </p:spTree>
    <p:extLst>
      <p:ext uri="{BB962C8B-B14F-4D97-AF65-F5344CB8AC3E}">
        <p14:creationId xmlns:p14="http://schemas.microsoft.com/office/powerpoint/2010/main" val="3273484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2CA8AB-A6D5-4FA7-B8DA-539742AE734B}"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B4052-718E-4A3B-BE46-160A2F8E4FF6}" type="slidenum">
              <a:rPr lang="en-US" smtClean="0"/>
              <a:t>‹#›</a:t>
            </a:fld>
            <a:endParaRPr lang="en-US"/>
          </a:p>
        </p:txBody>
      </p:sp>
    </p:spTree>
    <p:extLst>
      <p:ext uri="{BB962C8B-B14F-4D97-AF65-F5344CB8AC3E}">
        <p14:creationId xmlns:p14="http://schemas.microsoft.com/office/powerpoint/2010/main" val="1637690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CA8AB-A6D5-4FA7-B8DA-539742AE734B}" type="datetimeFigureOut">
              <a:rPr lang="en-US" smtClean="0"/>
              <a:t>6/6/2016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B4052-718E-4A3B-BE46-160A2F8E4FF6}" type="slidenum">
              <a:rPr lang="en-US" smtClean="0"/>
              <a:t>‹#›</a:t>
            </a:fld>
            <a:endParaRPr lang="en-US"/>
          </a:p>
        </p:txBody>
      </p:sp>
    </p:spTree>
    <p:extLst>
      <p:ext uri="{BB962C8B-B14F-4D97-AF65-F5344CB8AC3E}">
        <p14:creationId xmlns:p14="http://schemas.microsoft.com/office/powerpoint/2010/main" val="2101728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i-FI" dirty="0" smtClean="0"/>
              <a:t>Sisäpaikannusmenetelmien vertailu</a:t>
            </a:r>
            <a:endParaRPr lang="en-US" dirty="0"/>
          </a:p>
        </p:txBody>
      </p:sp>
      <p:sp>
        <p:nvSpPr>
          <p:cNvPr id="3" name="Subtitle 2"/>
          <p:cNvSpPr>
            <a:spLocks noGrp="1"/>
          </p:cNvSpPr>
          <p:nvPr>
            <p:ph type="subTitle" idx="1"/>
          </p:nvPr>
        </p:nvSpPr>
        <p:spPr/>
        <p:txBody>
          <a:bodyPr/>
          <a:lstStyle/>
          <a:p>
            <a:r>
              <a:rPr lang="fi-FI" dirty="0" smtClean="0"/>
              <a:t>Joen opinnäytetyö</a:t>
            </a:r>
          </a:p>
        </p:txBody>
      </p:sp>
    </p:spTree>
    <p:extLst>
      <p:ext uri="{BB962C8B-B14F-4D97-AF65-F5344CB8AC3E}">
        <p14:creationId xmlns:p14="http://schemas.microsoft.com/office/powerpoint/2010/main" val="269311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33565" y="813916"/>
            <a:ext cx="9144000" cy="1048117"/>
          </a:xfrm>
        </p:spPr>
        <p:txBody>
          <a:bodyPr/>
          <a:lstStyle/>
          <a:p>
            <a:r>
              <a:rPr lang="fi-FI" dirty="0" smtClean="0"/>
              <a:t>Yhteistyössä</a:t>
            </a:r>
            <a:endParaRPr lang="en-US" dirty="0"/>
          </a:p>
        </p:txBody>
      </p:sp>
      <p:pic>
        <p:nvPicPr>
          <p:cNvPr id="6" name="Picture 5" descr="cid:image001.png@01D0E4A0.C0DD1900"/>
          <p:cNvPicPr/>
          <p:nvPr/>
        </p:nvPicPr>
        <p:blipFill>
          <a:blip r:embed="rId2">
            <a:extLst>
              <a:ext uri="{28A0092B-C50C-407E-A947-70E740481C1C}">
                <a14:useLocalDpi xmlns:a14="http://schemas.microsoft.com/office/drawing/2010/main" val="0"/>
              </a:ext>
            </a:extLst>
          </a:blip>
          <a:srcRect/>
          <a:stretch>
            <a:fillRect/>
          </a:stretch>
        </p:blipFill>
        <p:spPr bwMode="auto">
          <a:xfrm>
            <a:off x="818731" y="2503243"/>
            <a:ext cx="2857500" cy="866775"/>
          </a:xfrm>
          <a:prstGeom prst="rect">
            <a:avLst/>
          </a:prstGeom>
          <a:noFill/>
          <a:ln>
            <a:no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231" y="2267109"/>
            <a:ext cx="3182390" cy="133903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6627" y="2441328"/>
            <a:ext cx="2781300" cy="9906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1856" y="2622259"/>
            <a:ext cx="619211" cy="62873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900" y="4650008"/>
            <a:ext cx="3182390" cy="1339039"/>
          </a:xfrm>
          <a:prstGeom prst="rect">
            <a:avLst/>
          </a:prstGeom>
        </p:spPr>
      </p:pic>
      <p:pic>
        <p:nvPicPr>
          <p:cNvPr id="14" name="Picture 13" descr="cid:image001.png@01D0E4A0.C0DD1900"/>
          <p:cNvPicPr/>
          <p:nvPr/>
        </p:nvPicPr>
        <p:blipFill>
          <a:blip r:embed="rId2">
            <a:extLst>
              <a:ext uri="{28A0092B-C50C-407E-A947-70E740481C1C}">
                <a14:useLocalDpi xmlns:a14="http://schemas.microsoft.com/office/drawing/2010/main" val="0"/>
              </a:ext>
            </a:extLst>
          </a:blip>
          <a:srcRect/>
          <a:stretch>
            <a:fillRect/>
          </a:stretch>
        </p:blipFill>
        <p:spPr bwMode="auto">
          <a:xfrm>
            <a:off x="2136740" y="4831775"/>
            <a:ext cx="2857500" cy="866775"/>
          </a:xfrm>
          <a:prstGeom prst="rect">
            <a:avLst/>
          </a:prstGeom>
          <a:noFill/>
          <a:ln>
            <a:noFill/>
          </a:ln>
        </p:spPr>
      </p:pic>
      <p:sp>
        <p:nvSpPr>
          <p:cNvPr id="15" name="Subtitle 2"/>
          <p:cNvSpPr>
            <a:spLocks noGrp="1"/>
          </p:cNvSpPr>
          <p:nvPr>
            <p:ph type="subTitle" idx="1"/>
          </p:nvPr>
        </p:nvSpPr>
        <p:spPr>
          <a:xfrm>
            <a:off x="1532154" y="3949483"/>
            <a:ext cx="9144000" cy="599413"/>
          </a:xfrm>
        </p:spPr>
        <p:txBody>
          <a:bodyPr>
            <a:normAutofit lnSpcReduction="10000"/>
          </a:bodyPr>
          <a:lstStyle/>
          <a:p>
            <a:r>
              <a:rPr lang="fi-FI" sz="4000" dirty="0" smtClean="0">
                <a:latin typeface="Calibri Light (Headings)"/>
              </a:rPr>
              <a:t>Rahoitus</a:t>
            </a:r>
          </a:p>
        </p:txBody>
      </p:sp>
      <p:sp>
        <p:nvSpPr>
          <p:cNvPr id="16" name="Subtitle 2"/>
          <p:cNvSpPr txBox="1">
            <a:spLocks/>
          </p:cNvSpPr>
          <p:nvPr/>
        </p:nvSpPr>
        <p:spPr>
          <a:xfrm>
            <a:off x="10385408" y="2315479"/>
            <a:ext cx="1806592" cy="17273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i-FI" sz="9600" dirty="0" smtClean="0">
                <a:solidFill>
                  <a:srgbClr val="FF0000"/>
                </a:solidFill>
              </a:rPr>
              <a:t>?</a:t>
            </a:r>
            <a:endParaRPr lang="fi-FI" sz="9600" dirty="0">
              <a:solidFill>
                <a:srgbClr val="FF0000"/>
              </a:solidFill>
            </a:endParaRPr>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7277" y="5010420"/>
            <a:ext cx="619211" cy="628738"/>
          </a:xfrm>
          <a:prstGeom prst="rect">
            <a:avLst/>
          </a:prstGeom>
        </p:spPr>
      </p:pic>
      <p:sp>
        <p:nvSpPr>
          <p:cNvPr id="22" name="Subtitle 2"/>
          <p:cNvSpPr txBox="1">
            <a:spLocks/>
          </p:cNvSpPr>
          <p:nvPr/>
        </p:nvSpPr>
        <p:spPr>
          <a:xfrm>
            <a:off x="8779014" y="4741283"/>
            <a:ext cx="1806592" cy="17273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i-FI" sz="9600" dirty="0" smtClean="0">
                <a:solidFill>
                  <a:srgbClr val="FF0000"/>
                </a:solidFill>
              </a:rPr>
              <a:t>?</a:t>
            </a:r>
            <a:endParaRPr lang="fi-FI" sz="9600" dirty="0">
              <a:solidFill>
                <a:srgbClr val="FF0000"/>
              </a:solidFill>
            </a:endParaRPr>
          </a:p>
        </p:txBody>
      </p:sp>
      <p:sp>
        <p:nvSpPr>
          <p:cNvPr id="23" name="Subtitle 2"/>
          <p:cNvSpPr txBox="1">
            <a:spLocks/>
          </p:cNvSpPr>
          <p:nvPr/>
        </p:nvSpPr>
        <p:spPr>
          <a:xfrm>
            <a:off x="8106934" y="5806077"/>
            <a:ext cx="3181769" cy="5994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i-FI" sz="2000" dirty="0" smtClean="0">
                <a:latin typeface="Calibri Light (Headings)"/>
              </a:rPr>
              <a:t>(SOK / Proximi?)</a:t>
            </a:r>
            <a:endParaRPr lang="fi-FI" sz="2000" dirty="0">
              <a:latin typeface="Calibri Light (Headings)"/>
            </a:endParaRPr>
          </a:p>
        </p:txBody>
      </p:sp>
      <p:sp>
        <p:nvSpPr>
          <p:cNvPr id="24" name="Subtitle 2"/>
          <p:cNvSpPr txBox="1">
            <a:spLocks/>
          </p:cNvSpPr>
          <p:nvPr/>
        </p:nvSpPr>
        <p:spPr>
          <a:xfrm>
            <a:off x="9697819" y="3431928"/>
            <a:ext cx="3181769" cy="5994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i-FI" sz="2000" dirty="0" smtClean="0">
                <a:latin typeface="Calibri Light (Headings)"/>
              </a:rPr>
              <a:t>(SOK / Proximi?)</a:t>
            </a:r>
            <a:endParaRPr lang="fi-FI" sz="2000" dirty="0">
              <a:latin typeface="Calibri Light (Headings)"/>
            </a:endParaRPr>
          </a:p>
        </p:txBody>
      </p:sp>
    </p:spTree>
    <p:extLst>
      <p:ext uri="{BB962C8B-B14F-4D97-AF65-F5344CB8AC3E}">
        <p14:creationId xmlns:p14="http://schemas.microsoft.com/office/powerpoint/2010/main" val="2278313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90768"/>
            <a:ext cx="9144000" cy="927500"/>
          </a:xfrm>
        </p:spPr>
        <p:txBody>
          <a:bodyPr/>
          <a:lstStyle/>
          <a:p>
            <a:r>
              <a:rPr lang="fi-FI" dirty="0" smtClean="0"/>
              <a:t>Vertailtavat teknologiat</a:t>
            </a:r>
            <a:endParaRPr lang="en-US" dirty="0"/>
          </a:p>
        </p:txBody>
      </p:sp>
      <p:sp>
        <p:nvSpPr>
          <p:cNvPr id="3" name="Subtitle 2"/>
          <p:cNvSpPr>
            <a:spLocks noGrp="1"/>
          </p:cNvSpPr>
          <p:nvPr>
            <p:ph type="subTitle" idx="1"/>
          </p:nvPr>
        </p:nvSpPr>
        <p:spPr>
          <a:xfrm>
            <a:off x="1524000" y="1808702"/>
            <a:ext cx="9144000" cy="4531807"/>
          </a:xfrm>
        </p:spPr>
        <p:txBody>
          <a:bodyPr>
            <a:normAutofit/>
          </a:bodyPr>
          <a:lstStyle/>
          <a:p>
            <a:pPr algn="l"/>
            <a:r>
              <a:rPr lang="fi-FI" dirty="0" smtClean="0"/>
              <a:t>Google Tango</a:t>
            </a:r>
          </a:p>
          <a:p>
            <a:pPr algn="l"/>
            <a:r>
              <a:rPr lang="fi-FI" dirty="0" smtClean="0"/>
              <a:t>WiFi</a:t>
            </a:r>
          </a:p>
          <a:p>
            <a:pPr algn="l"/>
            <a:r>
              <a:rPr lang="fi-FI" dirty="0" smtClean="0"/>
              <a:t>Beacons (iBeacons)</a:t>
            </a:r>
          </a:p>
          <a:p>
            <a:pPr algn="l"/>
            <a:r>
              <a:rPr lang="fi-FI" dirty="0" smtClean="0"/>
              <a:t>Magneettikentät (Indoor Atlas)</a:t>
            </a:r>
          </a:p>
          <a:p>
            <a:pPr algn="l"/>
            <a:r>
              <a:rPr lang="fi-FI" dirty="0" smtClean="0"/>
              <a:t>GPS</a:t>
            </a:r>
            <a:endParaRPr lang="fi-FI" dirty="0" smtClean="0"/>
          </a:p>
          <a:p>
            <a:pPr algn="l"/>
            <a:r>
              <a:rPr lang="fi-FI" dirty="0" smtClean="0"/>
              <a:t>Cellular</a:t>
            </a:r>
          </a:p>
          <a:p>
            <a:pPr algn="l"/>
            <a:endParaRPr lang="fi-FI" dirty="0" smtClean="0"/>
          </a:p>
          <a:p>
            <a:pPr algn="l"/>
            <a:r>
              <a:rPr lang="fi-FI" dirty="0" smtClean="0"/>
              <a:t>Voidaan myös vertailla näin:</a:t>
            </a:r>
            <a:endParaRPr lang="fi-FI" dirty="0"/>
          </a:p>
          <a:p>
            <a:pPr algn="l"/>
            <a:r>
              <a:rPr lang="fi-FI" dirty="0" smtClean="0"/>
              <a:t>FingerPrintit vs beaconit vs Google Tango?</a:t>
            </a:r>
          </a:p>
          <a:p>
            <a:pPr algn="l"/>
            <a:r>
              <a:rPr lang="fi-FI" sz="1400" dirty="0" smtClean="0"/>
              <a:t>(FingerPrintit sis. WiFi, Magneettikentät yms)</a:t>
            </a:r>
          </a:p>
          <a:p>
            <a:pPr algn="l"/>
            <a:endParaRPr lang="fi-FI" dirty="0" smtClean="0"/>
          </a:p>
          <a:p>
            <a:pPr algn="l"/>
            <a:endParaRPr lang="fi-FI" dirty="0"/>
          </a:p>
          <a:p>
            <a:pPr algn="l"/>
            <a:endParaRPr lang="fi-FI" dirty="0" smtClean="0"/>
          </a:p>
          <a:p>
            <a:endParaRPr lang="fi-FI" dirty="0" smtClean="0"/>
          </a:p>
        </p:txBody>
      </p:sp>
    </p:spTree>
    <p:extLst>
      <p:ext uri="{BB962C8B-B14F-4D97-AF65-F5344CB8AC3E}">
        <p14:creationId xmlns:p14="http://schemas.microsoft.com/office/powerpoint/2010/main" val="74896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90768"/>
            <a:ext cx="9144000" cy="927500"/>
          </a:xfrm>
        </p:spPr>
        <p:txBody>
          <a:bodyPr/>
          <a:lstStyle/>
          <a:p>
            <a:r>
              <a:rPr lang="fi-FI" dirty="0" smtClean="0"/>
              <a:t>Mihin keskitytään?</a:t>
            </a:r>
            <a:endParaRPr lang="en-US" dirty="0"/>
          </a:p>
        </p:txBody>
      </p:sp>
      <p:sp>
        <p:nvSpPr>
          <p:cNvPr id="3" name="Subtitle 2"/>
          <p:cNvSpPr>
            <a:spLocks noGrp="1"/>
          </p:cNvSpPr>
          <p:nvPr>
            <p:ph type="subTitle" idx="1"/>
          </p:nvPr>
        </p:nvSpPr>
        <p:spPr>
          <a:xfrm>
            <a:off x="1524000" y="1808703"/>
            <a:ext cx="9144000" cy="4099728"/>
          </a:xfrm>
        </p:spPr>
        <p:txBody>
          <a:bodyPr>
            <a:normAutofit fontScale="85000" lnSpcReduction="10000"/>
          </a:bodyPr>
          <a:lstStyle/>
          <a:p>
            <a:pPr algn="l" fontAlgn="base"/>
            <a:r>
              <a:rPr lang="fi-FI" dirty="0" smtClean="0"/>
              <a:t>Tekniikoiden vertailuun?</a:t>
            </a:r>
          </a:p>
          <a:p>
            <a:pPr lvl="1" algn="l" fontAlgn="base"/>
            <a:r>
              <a:rPr lang="fi-FI" sz="1800" b="1" dirty="0" smtClean="0"/>
              <a:t>Miten vertaillaan? </a:t>
            </a:r>
            <a:r>
              <a:rPr lang="fi-FI" sz="1800" dirty="0" smtClean="0"/>
              <a:t>Paperilla vai empiirisesti kokeilemalla? Voidaan listata h</a:t>
            </a:r>
            <a:r>
              <a:rPr lang="fi-FI" sz="1800" dirty="0" smtClean="0"/>
              <a:t>yvät ja huonot puolet, voidaan käyttää taulukkoa.</a:t>
            </a:r>
            <a:br>
              <a:rPr lang="fi-FI" sz="1800" dirty="0" smtClean="0"/>
            </a:br>
            <a:r>
              <a:rPr lang="fi-FI" sz="1800" b="1" dirty="0" smtClean="0"/>
              <a:t>Mitä vertaillaan?</a:t>
            </a:r>
            <a:r>
              <a:rPr lang="fi-FI" sz="1800" b="1" dirty="0"/>
              <a:t> </a:t>
            </a:r>
            <a:r>
              <a:rPr lang="fi-FI" sz="1800" dirty="0" smtClean="0"/>
              <a:t>Voisi vertailla esim. paikannustarkkuutta, virrankulutusta, kustannuksia, </a:t>
            </a:r>
            <a:r>
              <a:rPr lang="fi-FI" sz="1800" dirty="0" smtClean="0"/>
              <a:t>soveltuvuutta erilaisiin ympäristöihin, mitä tarvitaan vai tarvitaanko mitään, luotettavuutta, tekniikan käytön helppous.</a:t>
            </a:r>
          </a:p>
          <a:p>
            <a:pPr lvl="1" algn="l" fontAlgn="base"/>
            <a:r>
              <a:rPr lang="fi-FI" sz="1800" b="1" dirty="0" smtClean="0"/>
              <a:t>Mietitäänkö eri tekniikoiden yhdistelyä?</a:t>
            </a:r>
          </a:p>
          <a:p>
            <a:pPr lvl="1" algn="l" fontAlgn="base"/>
            <a:r>
              <a:rPr lang="fi-FI" sz="1800" b="1" dirty="0" smtClean="0"/>
              <a:t>Keskitytäänkö johonkin tekniikkaan enemmän kuin muihin? </a:t>
            </a:r>
            <a:r>
              <a:rPr lang="fi-FI" sz="1800" dirty="0" smtClean="0"/>
              <a:t>Vertaillaanko kaikkia menetelmiä yhtä paljon vai vertaillaanko esim. Google Tangoa kaikkiin muihin menetelmiin? Tällöin pitäisi etsiä Google Tangossa olevia puutteita ja kertoa, mitä Google Tango ratkaisee paremmin kuin muut  menetelmät ja päin vastoin kertoa, mitä muut tekniikat ratkaisevat paremmin kuin Google Tango.</a:t>
            </a:r>
            <a:endParaRPr lang="fi-FI" sz="1800" b="1" dirty="0" smtClean="0"/>
          </a:p>
          <a:p>
            <a:pPr algn="l" fontAlgn="base"/>
            <a:r>
              <a:rPr lang="fi-FI" dirty="0" smtClean="0"/>
              <a:t>Arkkitehtuuripuoleen?</a:t>
            </a:r>
          </a:p>
          <a:p>
            <a:pPr algn="l" fontAlgn="base"/>
            <a:r>
              <a:rPr lang="fi-FI" dirty="0" smtClean="0"/>
              <a:t>Sensoreihin?</a:t>
            </a:r>
            <a:endParaRPr lang="fi-FI" dirty="0"/>
          </a:p>
          <a:p>
            <a:pPr algn="l" fontAlgn="base"/>
            <a:r>
              <a:rPr lang="fi-FI" dirty="0" smtClean="0"/>
              <a:t>Algoritmeihin?</a:t>
            </a:r>
          </a:p>
          <a:p>
            <a:pPr algn="l" fontAlgn="base"/>
            <a:r>
              <a:rPr lang="fi-FI" dirty="0" smtClean="0"/>
              <a:t>Onko jokin tietty asiakasprojekti, jota varten halutaan tehdä tutkimusta? Esimerkiksi SOK/Proximio</a:t>
            </a:r>
            <a:r>
              <a:rPr lang="fi-FI" dirty="0"/>
              <a:t> </a:t>
            </a:r>
            <a:r>
              <a:rPr lang="fi-FI" dirty="0" smtClean="0"/>
              <a:t>liittyen.</a:t>
            </a:r>
            <a:endParaRPr lang="fi-FI" dirty="0" smtClean="0"/>
          </a:p>
          <a:p>
            <a:pPr algn="l" fontAlgn="base"/>
            <a:endParaRPr lang="fi-FI" dirty="0" smtClean="0"/>
          </a:p>
        </p:txBody>
      </p:sp>
    </p:spTree>
    <p:extLst>
      <p:ext uri="{BB962C8B-B14F-4D97-AF65-F5344CB8AC3E}">
        <p14:creationId xmlns:p14="http://schemas.microsoft.com/office/powerpoint/2010/main" val="986006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80</Words>
  <Application>Microsoft Office PowerPoint</Application>
  <PresentationFormat>Widescreen</PresentationFormat>
  <Paragraphs>30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Calibri Light (Headings)</vt:lpstr>
      <vt:lpstr>Office Theme</vt:lpstr>
      <vt:lpstr>Sisäpaikannusmenetelmien vertailu</vt:lpstr>
      <vt:lpstr>Yhteistyössä</vt:lpstr>
      <vt:lpstr>Vertailtavat teknologiat</vt:lpstr>
      <vt:lpstr>Mihin keskitytään?</vt:lpstr>
    </vt:vector>
  </TitlesOfParts>
  <Company>Affecto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Sisäpaikannusmenetelmien vertailu</dc:title>
  <dc:creator>Niemi Joe</dc:creator>
  <cp:lastModifiedBy>Niemi Joe</cp:lastModifiedBy>
  <cp:revision>5</cp:revision>
  <dcterms:created xsi:type="dcterms:W3CDTF">2016-06-06T10:57:14Z</dcterms:created>
  <dcterms:modified xsi:type="dcterms:W3CDTF">2016-06-06T11:41:38Z</dcterms:modified>
</cp:coreProperties>
</file>