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87" r:id="rId3"/>
    <p:sldId id="290" r:id="rId4"/>
    <p:sldId id="288" r:id="rId5"/>
    <p:sldId id="292" r:id="rId6"/>
    <p:sldId id="289" r:id="rId7"/>
    <p:sldId id="291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37C66-3481-4DB5-A34E-6E0FC9081052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2A58-4300-4B50-BE38-9F5D79831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58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Challenge 2018- </a:t>
            </a:r>
            <a:br>
              <a:rPr lang="en-US" dirty="0" smtClean="0"/>
            </a:br>
            <a:r>
              <a:rPr lang="en-US" dirty="0" err="1" smtClean="0"/>
              <a:t>Docker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16-17 </a:t>
            </a:r>
            <a:r>
              <a:rPr lang="el-GR" dirty="0" smtClean="0"/>
              <a:t>Μαρτίου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94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Τι είναι το </a:t>
            </a:r>
            <a:r>
              <a:rPr lang="en-US" dirty="0" smtClean="0"/>
              <a:t>container</a:t>
            </a:r>
            <a:endParaRPr lang="en-US" dirty="0"/>
          </a:p>
        </p:txBody>
      </p:sp>
      <p:pic>
        <p:nvPicPr>
          <p:cNvPr id="5" name="4 - Εικόνα" descr="docker-contai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00306"/>
            <a:ext cx="3714776" cy="2955294"/>
          </a:xfrm>
          <a:prstGeom prst="rect">
            <a:avLst/>
          </a:prstGeom>
        </p:spPr>
      </p:pic>
      <p:sp>
        <p:nvSpPr>
          <p:cNvPr id="6" name="5 - TextBox"/>
          <p:cNvSpPr txBox="1"/>
          <p:nvPr/>
        </p:nvSpPr>
        <p:spPr>
          <a:xfrm>
            <a:off x="3714744" y="1928802"/>
            <a:ext cx="5214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Ένα αυτόνομο εκτελέσιμο κομμάτι λογισμικού το οποίο περιέχει ότι αυτό χρειάζεται για να εκτελεστεί: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Κώδικα 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</a:t>
            </a:r>
            <a:r>
              <a:rPr lang="en-US" dirty="0" smtClean="0"/>
              <a:t>Runtime environment</a:t>
            </a:r>
            <a:endParaRPr lang="el-GR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Εργαλεία συστήματος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Βιβλιοθήκες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Ρυθμίσεις</a:t>
            </a:r>
          </a:p>
          <a:p>
            <a:endParaRPr lang="en-US" dirty="0" smtClean="0"/>
          </a:p>
        </p:txBody>
      </p:sp>
      <p:sp>
        <p:nvSpPr>
          <p:cNvPr id="7" name="6 - TextBox"/>
          <p:cNvSpPr txBox="1"/>
          <p:nvPr/>
        </p:nvSpPr>
        <p:spPr>
          <a:xfrm>
            <a:off x="3786182" y="4143380"/>
            <a:ext cx="5072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Βασικά οφέλη από τη χρήση </a:t>
            </a:r>
            <a:r>
              <a:rPr lang="en-US" dirty="0" err="1" smtClean="0"/>
              <a:t>docker</a:t>
            </a:r>
            <a:r>
              <a:rPr lang="en-US" dirty="0" smtClean="0"/>
              <a:t> containers </a:t>
            </a:r>
            <a:r>
              <a:rPr lang="el-GR" dirty="0" smtClean="0"/>
              <a:t>είναι: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Ταχύτητα, εκτελείται σε λίγα δευτερόλεπτα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</a:t>
            </a:r>
            <a:r>
              <a:rPr lang="el-GR" dirty="0" err="1" smtClean="0"/>
              <a:t>Φορητότητα</a:t>
            </a:r>
            <a:r>
              <a:rPr lang="el-GR" dirty="0" smtClean="0"/>
              <a:t>, μεταφέρεται εύκολα σε άλλη υποδομή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Αποδοτικότητα, </a:t>
            </a:r>
            <a:r>
              <a:rPr lang="el-GR" dirty="0" smtClean="0"/>
              <a:t>μοιράζεται τους πόρους του συστήματος που το </a:t>
            </a:r>
            <a:r>
              <a:rPr lang="el-GR" dirty="0" smtClean="0"/>
              <a:t>φιλοξενεί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Επεκτασιμότητα, εύκολη προσθήκη </a:t>
            </a:r>
            <a:r>
              <a:rPr lang="el-GR" dirty="0" err="1" smtClean="0"/>
              <a:t>επιπλεόν</a:t>
            </a:r>
            <a:r>
              <a:rPr lang="el-GR" dirty="0" smtClean="0"/>
              <a:t> </a:t>
            </a:r>
            <a:r>
              <a:rPr lang="en-US" dirty="0" smtClean="0"/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359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&amp; components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071670" y="1935480"/>
            <a:ext cx="6615130" cy="43891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machine</a:t>
            </a:r>
          </a:p>
          <a:p>
            <a:pPr lvl="1"/>
            <a:r>
              <a:rPr lang="el-GR" dirty="0" smtClean="0"/>
              <a:t>Δημιουργία και </a:t>
            </a:r>
            <a:r>
              <a:rPr lang="el-GR" dirty="0" smtClean="0"/>
              <a:t>διαχείριση </a:t>
            </a:r>
            <a:r>
              <a:rPr lang="el-GR" dirty="0" smtClean="0"/>
              <a:t>απομακρυσμένων υπολογιστών </a:t>
            </a:r>
            <a:r>
              <a:rPr lang="el-GR" dirty="0" err="1" smtClean="0"/>
              <a:t>υπο</a:t>
            </a:r>
            <a:r>
              <a:rPr lang="el-GR" dirty="0" smtClean="0"/>
              <a:t> τον έλεγχο του </a:t>
            </a:r>
            <a:r>
              <a:rPr lang="el-GR" dirty="0" err="1" smtClean="0"/>
              <a:t>Docker</a:t>
            </a:r>
            <a:endParaRPr lang="el-GR" dirty="0" smtClean="0"/>
          </a:p>
          <a:p>
            <a:pPr lvl="1"/>
            <a:r>
              <a:rPr lang="el-GR" dirty="0" smtClean="0"/>
              <a:t>Δημιουργία και διαχείριση </a:t>
            </a:r>
            <a:r>
              <a:rPr lang="el-GR" dirty="0" err="1" smtClean="0"/>
              <a:t>Swarm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pPr lvl="1"/>
            <a:r>
              <a:rPr lang="el-GR" dirty="0" smtClean="0"/>
              <a:t>Εργαλείο αυτοματοποίησης της διαδικασίας δημιουργίας και εκτέλεσης πολλαπλών </a:t>
            </a:r>
            <a:r>
              <a:rPr lang="en-US" dirty="0" smtClean="0"/>
              <a:t>containers</a:t>
            </a:r>
          </a:p>
          <a:p>
            <a:r>
              <a:rPr lang="en-US" dirty="0" smtClean="0"/>
              <a:t>Oracle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l-GR" dirty="0" smtClean="0"/>
              <a:t>Μηχανή </a:t>
            </a:r>
            <a:r>
              <a:rPr lang="el-GR" dirty="0" err="1" smtClean="0"/>
              <a:t>εικονικοποίησης</a:t>
            </a:r>
            <a:endParaRPr lang="en-US" dirty="0"/>
          </a:p>
        </p:txBody>
      </p:sp>
      <p:pic>
        <p:nvPicPr>
          <p:cNvPr id="4" name="3 - Εικόνα" descr="docker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868"/>
            <a:ext cx="2321705" cy="1547803"/>
          </a:xfrm>
          <a:prstGeom prst="rect">
            <a:avLst/>
          </a:prstGeom>
        </p:spPr>
      </p:pic>
      <p:pic>
        <p:nvPicPr>
          <p:cNvPr id="6" name="5 - Εικόνα" descr="vbox_logo2_gradi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5072074"/>
            <a:ext cx="1366830" cy="1366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Containers </a:t>
            </a:r>
            <a:r>
              <a:rPr lang="el-GR" dirty="0" smtClean="0"/>
              <a:t>που χρησιμοποιήθηκαν	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785918" y="1935480"/>
            <a:ext cx="6900882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Nodered</a:t>
            </a:r>
            <a:endParaRPr lang="en-US" dirty="0" smtClean="0"/>
          </a:p>
          <a:p>
            <a:pPr lvl="1"/>
            <a:r>
              <a:rPr lang="en-US" sz="1700" dirty="0" smtClean="0"/>
              <a:t>https://hub.docker.com/r/nodered/node-red-docker</a:t>
            </a:r>
            <a:r>
              <a:rPr lang="en-US" sz="1700" dirty="0" smtClean="0"/>
              <a:t>/</a:t>
            </a:r>
          </a:p>
          <a:p>
            <a:r>
              <a:rPr lang="en-US" dirty="0" err="1" smtClean="0"/>
              <a:t>WebProtege</a:t>
            </a:r>
            <a:endParaRPr lang="en-US" dirty="0" smtClean="0"/>
          </a:p>
          <a:p>
            <a:pPr lvl="1"/>
            <a:r>
              <a:rPr lang="en-US" sz="1700" dirty="0" smtClean="0"/>
              <a:t>https://hub.docker.com/r/skyplabs/webprotege</a:t>
            </a:r>
            <a:r>
              <a:rPr lang="en-US" sz="1700" dirty="0" smtClean="0"/>
              <a:t>/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+ Administrator</a:t>
            </a:r>
          </a:p>
          <a:p>
            <a:pPr lvl="1"/>
            <a:r>
              <a:rPr lang="en-US" sz="1700" dirty="0" smtClean="0"/>
              <a:t>https://hub.docker.com/_/rabbitmq/</a:t>
            </a:r>
            <a:endParaRPr lang="en-US" sz="1700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sz="1700" dirty="0" smtClean="0"/>
              <a:t>https://hub.docker.com/_/mongo/</a:t>
            </a:r>
            <a:endParaRPr lang="en-US" sz="1700" dirty="0" smtClean="0"/>
          </a:p>
          <a:p>
            <a:r>
              <a:rPr lang="en-US" dirty="0" smtClean="0"/>
              <a:t>Jena-</a:t>
            </a:r>
            <a:r>
              <a:rPr lang="en-US" dirty="0" err="1" smtClean="0"/>
              <a:t>Fuseki</a:t>
            </a:r>
            <a:endParaRPr lang="en-US" dirty="0" smtClean="0"/>
          </a:p>
          <a:p>
            <a:pPr lvl="1"/>
            <a:r>
              <a:rPr lang="en-US" sz="1700" dirty="0" smtClean="0"/>
              <a:t>https://hub.docker.com/r/stain/jena-fuseki/</a:t>
            </a:r>
            <a:endParaRPr lang="en-US" sz="1700" dirty="0" smtClean="0"/>
          </a:p>
          <a:p>
            <a:r>
              <a:rPr lang="en-US" dirty="0" err="1" smtClean="0"/>
              <a:t>Debian</a:t>
            </a:r>
            <a:r>
              <a:rPr lang="en-US" dirty="0" smtClean="0"/>
              <a:t> (Python)</a:t>
            </a:r>
          </a:p>
          <a:p>
            <a:pPr lvl="1"/>
            <a:r>
              <a:rPr lang="en-US" sz="1700" dirty="0" smtClean="0"/>
              <a:t>https://hub.docker.com/_/debian/</a:t>
            </a:r>
            <a:endParaRPr lang="en-US" sz="1700" dirty="0"/>
          </a:p>
        </p:txBody>
      </p:sp>
      <p:pic>
        <p:nvPicPr>
          <p:cNvPr id="4" name="3 - Εικόνα" descr="jena-logo-jumbotr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4788445"/>
            <a:ext cx="435035" cy="426505"/>
          </a:xfrm>
          <a:prstGeom prst="rect">
            <a:avLst/>
          </a:prstGeom>
        </p:spPr>
      </p:pic>
      <p:pic>
        <p:nvPicPr>
          <p:cNvPr id="5" name="4 - Εικόνα" descr="mongodb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4071942"/>
            <a:ext cx="945695" cy="654894"/>
          </a:xfrm>
          <a:prstGeom prst="rect">
            <a:avLst/>
          </a:prstGeom>
        </p:spPr>
      </p:pic>
      <p:pic>
        <p:nvPicPr>
          <p:cNvPr id="6" name="5 - Εικόνα" descr="node-red-icon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538" y="2000240"/>
            <a:ext cx="658107" cy="658107"/>
          </a:xfrm>
          <a:prstGeom prst="rect">
            <a:avLst/>
          </a:prstGeom>
        </p:spPr>
      </p:pic>
      <p:pic>
        <p:nvPicPr>
          <p:cNvPr id="7" name="6 - Εικόνα" descr="prote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2774069"/>
            <a:ext cx="571504" cy="583493"/>
          </a:xfrm>
          <a:prstGeom prst="rect">
            <a:avLst/>
          </a:prstGeom>
        </p:spPr>
      </p:pic>
      <p:pic>
        <p:nvPicPr>
          <p:cNvPr id="8" name="7 - Εικόνα" descr="rabbitmq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2976" y="3357562"/>
            <a:ext cx="571464" cy="571464"/>
          </a:xfrm>
          <a:prstGeom prst="rect">
            <a:avLst/>
          </a:prstGeom>
        </p:spPr>
      </p:pic>
      <p:pic>
        <p:nvPicPr>
          <p:cNvPr id="10" name="9 - Εικόνα" descr="pyth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977" y="5214951"/>
            <a:ext cx="785818" cy="7858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Diagram</a:t>
            </a:r>
            <a:endParaRPr lang="en-US" dirty="0"/>
          </a:p>
        </p:txBody>
      </p:sp>
      <p:pic>
        <p:nvPicPr>
          <p:cNvPr id="4" name="16 - Εικόνα" descr="Untitled Diagram (1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6" y="2071678"/>
            <a:ext cx="8417378" cy="4196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Swarm deployment</a:t>
            </a:r>
            <a:endParaRPr lang="en-US" dirty="0"/>
          </a:p>
        </p:txBody>
      </p:sp>
      <p:pic>
        <p:nvPicPr>
          <p:cNvPr id="4" name="3 - Θέση περιεχομένου" descr="visualiz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565" y="1935163"/>
            <a:ext cx="6574869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Container setup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Volume: </a:t>
            </a:r>
            <a:r>
              <a:rPr lang="en-US" dirty="0" err="1" smtClean="0"/>
              <a:t>mongodb_data</a:t>
            </a:r>
            <a:r>
              <a:rPr lang="en-US" dirty="0" smtClean="0"/>
              <a:t> -&gt; /data/db</a:t>
            </a:r>
          </a:p>
          <a:p>
            <a:r>
              <a:rPr lang="en-US" dirty="0" err="1" smtClean="0"/>
              <a:t>WebProtege</a:t>
            </a:r>
            <a:endParaRPr lang="en-US" dirty="0" smtClean="0"/>
          </a:p>
          <a:p>
            <a:pPr lvl="1"/>
            <a:r>
              <a:rPr lang="en-US" dirty="0" smtClean="0"/>
              <a:t>Volume: </a:t>
            </a:r>
            <a:r>
              <a:rPr lang="en-US" dirty="0" err="1" smtClean="0"/>
              <a:t>webprotege_data</a:t>
            </a:r>
            <a:r>
              <a:rPr lang="en-US" dirty="0" smtClean="0"/>
              <a:t> -&gt; /data/</a:t>
            </a:r>
            <a:r>
              <a:rPr lang="en-US" dirty="0" err="1" smtClean="0"/>
              <a:t>webprotege</a:t>
            </a:r>
            <a:endParaRPr lang="en-US" dirty="0" smtClean="0"/>
          </a:p>
          <a:p>
            <a:pPr lvl="1"/>
            <a:r>
              <a:rPr lang="en-US" dirty="0" smtClean="0"/>
              <a:t>Port: 8888 -&gt; 8080</a:t>
            </a:r>
          </a:p>
          <a:p>
            <a:r>
              <a:rPr lang="en-US" dirty="0" smtClean="0"/>
              <a:t>Jena </a:t>
            </a:r>
            <a:r>
              <a:rPr lang="en-US" dirty="0" err="1" smtClean="0"/>
              <a:t>Fuseki</a:t>
            </a:r>
            <a:endParaRPr lang="en-US" dirty="0" smtClean="0"/>
          </a:p>
          <a:p>
            <a:pPr lvl="1"/>
            <a:r>
              <a:rPr lang="en-US" dirty="0" smtClean="0"/>
              <a:t>Volume: </a:t>
            </a:r>
            <a:r>
              <a:rPr lang="en-US" dirty="0" err="1" smtClean="0"/>
              <a:t>fuseki_data</a:t>
            </a:r>
            <a:r>
              <a:rPr lang="en-US" dirty="0" smtClean="0"/>
              <a:t> -&gt; /</a:t>
            </a:r>
            <a:r>
              <a:rPr lang="en-US" dirty="0" err="1" smtClean="0"/>
              <a:t>fuseki</a:t>
            </a:r>
            <a:endParaRPr lang="en-US" dirty="0" smtClean="0"/>
          </a:p>
          <a:p>
            <a:pPr lvl="1"/>
            <a:r>
              <a:rPr lang="en-US" dirty="0" smtClean="0"/>
              <a:t>Port: 3030 -&gt; 3030</a:t>
            </a:r>
          </a:p>
          <a:p>
            <a:r>
              <a:rPr lang="en-US" dirty="0" err="1" smtClean="0"/>
              <a:t>NodeRed</a:t>
            </a:r>
            <a:endParaRPr lang="en-US" dirty="0" smtClean="0"/>
          </a:p>
          <a:p>
            <a:pPr lvl="1"/>
            <a:r>
              <a:rPr lang="en-US" dirty="0" smtClean="0"/>
              <a:t>Volume: node-red -&gt; /data</a:t>
            </a:r>
          </a:p>
          <a:p>
            <a:pPr lvl="1"/>
            <a:r>
              <a:rPr lang="en-US" dirty="0" smtClean="0"/>
              <a:t>Port: 1880 -&gt; 1880</a:t>
            </a:r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Port: 5672 -&gt; 5672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Manager</a:t>
            </a:r>
          </a:p>
          <a:p>
            <a:pPr lvl="1"/>
            <a:r>
              <a:rPr lang="en-US" dirty="0" smtClean="0"/>
              <a:t>Port: 15672 -&gt; 15672</a:t>
            </a:r>
          </a:p>
          <a:p>
            <a:r>
              <a:rPr lang="en-US" dirty="0" err="1" smtClean="0"/>
              <a:t>Debian</a:t>
            </a:r>
            <a:r>
              <a:rPr lang="en-US" dirty="0" smtClean="0"/>
              <a:t> (Python)</a:t>
            </a:r>
          </a:p>
          <a:p>
            <a:pPr lvl="1"/>
            <a:r>
              <a:rPr lang="en-US" dirty="0" smtClean="0"/>
              <a:t>Port: 5000 -&gt; 5000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 step deployment</a:t>
            </a:r>
            <a:endParaRPr lang="en-US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28596" y="1928802"/>
          <a:ext cx="82296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version: "3"</a:t>
                      </a:r>
                    </a:p>
                    <a:p>
                      <a:r>
                        <a:rPr lang="en-US" sz="700" dirty="0" smtClean="0"/>
                        <a:t>services:</a:t>
                      </a:r>
                    </a:p>
                    <a:p>
                      <a:endParaRPr lang="en-US" sz="700" dirty="0" smtClean="0"/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mongodb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image: mongo:3</a:t>
                      </a:r>
                    </a:p>
                    <a:p>
                      <a:r>
                        <a:rPr lang="en-US" sz="700" dirty="0" smtClean="0"/>
                        <a:t>    volumes: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mongodb_data</a:t>
                      </a:r>
                      <a:r>
                        <a:rPr lang="en-US" sz="700" dirty="0" smtClean="0"/>
                        <a:t>:/data/db</a:t>
                      </a:r>
                    </a:p>
                    <a:p>
                      <a:r>
                        <a:rPr lang="en-US" sz="700" dirty="0" smtClean="0"/>
                        <a:t>    networks: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network_A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network_B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deploy:</a:t>
                      </a:r>
                    </a:p>
                    <a:p>
                      <a:r>
                        <a:rPr lang="en-US" sz="700" dirty="0" smtClean="0"/>
                        <a:t>      replicas: 1</a:t>
                      </a:r>
                    </a:p>
                    <a:p>
                      <a:r>
                        <a:rPr lang="en-US" sz="700" dirty="0" smtClean="0"/>
                        <a:t>      update </a:t>
                      </a:r>
                      <a:r>
                        <a:rPr lang="en-US" sz="700" dirty="0" err="1" smtClean="0"/>
                        <a:t>config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    parallelism: 2</a:t>
                      </a:r>
                    </a:p>
                    <a:p>
                      <a:r>
                        <a:rPr lang="en-US" sz="700" dirty="0" smtClean="0"/>
                        <a:t>        delay: 10s</a:t>
                      </a:r>
                    </a:p>
                    <a:p>
                      <a:r>
                        <a:rPr lang="en-US" sz="700" dirty="0" smtClean="0"/>
                        <a:t>      </a:t>
                      </a:r>
                      <a:r>
                        <a:rPr lang="en-US" sz="700" dirty="0" err="1" smtClean="0"/>
                        <a:t>restart_policy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    condition: on-failure</a:t>
                      </a:r>
                    </a:p>
                    <a:p>
                      <a:r>
                        <a:rPr lang="en-US" sz="700" dirty="0" smtClean="0"/>
                        <a:t>        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webprotege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image: docker.io/</a:t>
                      </a:r>
                      <a:r>
                        <a:rPr lang="en-US" sz="700" dirty="0" err="1" smtClean="0"/>
                        <a:t>skyplabs</a:t>
                      </a:r>
                      <a:r>
                        <a:rPr lang="en-US" sz="700" dirty="0" smtClean="0"/>
                        <a:t>/</a:t>
                      </a:r>
                      <a:r>
                        <a:rPr lang="en-US" sz="700" dirty="0" err="1" smtClean="0"/>
                        <a:t>webprotege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volumes: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webprotege_data</a:t>
                      </a:r>
                      <a:r>
                        <a:rPr lang="en-US" sz="700" dirty="0" smtClean="0"/>
                        <a:t>:/data/</a:t>
                      </a:r>
                      <a:r>
                        <a:rPr lang="en-US" sz="700" dirty="0" err="1" smtClean="0"/>
                        <a:t>webprotege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networks: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network_A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ports:</a:t>
                      </a:r>
                    </a:p>
                    <a:p>
                      <a:r>
                        <a:rPr lang="en-US" sz="700" dirty="0" smtClean="0"/>
                        <a:t>      - 8888:8080</a:t>
                      </a:r>
                    </a:p>
                    <a:p>
                      <a:r>
                        <a:rPr lang="en-US" sz="700" dirty="0" smtClean="0"/>
                        <a:t>    links: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mongodb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deploy:</a:t>
                      </a:r>
                    </a:p>
                    <a:p>
                      <a:r>
                        <a:rPr lang="en-US" sz="700" dirty="0" smtClean="0"/>
                        <a:t>      replicas: 1</a:t>
                      </a:r>
                    </a:p>
                    <a:p>
                      <a:r>
                        <a:rPr lang="en-US" sz="700" dirty="0" smtClean="0"/>
                        <a:t>      </a:t>
                      </a:r>
                      <a:r>
                        <a:rPr lang="en-US" sz="700" dirty="0" err="1" smtClean="0"/>
                        <a:t>restart_policy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    condition: on-failure</a:t>
                      </a:r>
                    </a:p>
                    <a:p>
                      <a:r>
                        <a:rPr lang="en-US" sz="700" dirty="0" smtClean="0"/>
                        <a:t>        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jena-fuseki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image: stain/</a:t>
                      </a:r>
                      <a:r>
                        <a:rPr lang="en-US" sz="700" dirty="0" err="1" smtClean="0"/>
                        <a:t>jena-fuseki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volumes: 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fuseki_data</a:t>
                      </a:r>
                      <a:r>
                        <a:rPr lang="en-US" sz="700" dirty="0" smtClean="0"/>
                        <a:t>:/</a:t>
                      </a:r>
                      <a:r>
                        <a:rPr lang="en-US" sz="700" dirty="0" err="1" smtClean="0"/>
                        <a:t>fuseki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networks: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network_A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ports:</a:t>
                      </a:r>
                    </a:p>
                    <a:p>
                      <a:r>
                        <a:rPr lang="en-US" sz="700" dirty="0" smtClean="0"/>
                        <a:t>      - 3030:3030</a:t>
                      </a:r>
                    </a:p>
                    <a:p>
                      <a:r>
                        <a:rPr lang="en-US" sz="700" dirty="0" smtClean="0"/>
                        <a:t>    environment:</a:t>
                      </a:r>
                    </a:p>
                    <a:p>
                      <a:r>
                        <a:rPr lang="en-US" sz="700" dirty="0" smtClean="0"/>
                        <a:t>      - ADMIN_PASSWORD</a:t>
                      </a:r>
                    </a:p>
                    <a:p>
                      <a:r>
                        <a:rPr lang="en-US" sz="700" dirty="0" smtClean="0"/>
                        <a:t>    deploy:</a:t>
                      </a:r>
                    </a:p>
                    <a:p>
                      <a:r>
                        <a:rPr lang="en-US" sz="700" dirty="0" smtClean="0"/>
                        <a:t>      replicas: 1</a:t>
                      </a:r>
                    </a:p>
                    <a:p>
                      <a:r>
                        <a:rPr lang="en-US" sz="700" dirty="0" smtClean="0"/>
                        <a:t>      </a:t>
                      </a:r>
                      <a:r>
                        <a:rPr lang="en-US" sz="700" dirty="0" err="1" smtClean="0"/>
                        <a:t>restart_policy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    condition: on-failure</a:t>
                      </a:r>
                    </a:p>
                    <a:p>
                      <a:r>
                        <a:rPr lang="en-US" sz="700" dirty="0" smtClean="0"/>
                        <a:t>    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nodered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image: </a:t>
                      </a:r>
                      <a:r>
                        <a:rPr lang="en-US" sz="700" dirty="0" err="1" smtClean="0"/>
                        <a:t>nodered</a:t>
                      </a:r>
                      <a:r>
                        <a:rPr lang="en-US" sz="700" dirty="0" smtClean="0"/>
                        <a:t>/node-red-</a:t>
                      </a:r>
                      <a:r>
                        <a:rPr lang="en-US" sz="700" dirty="0" err="1" smtClean="0"/>
                        <a:t>docker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volumes:</a:t>
                      </a:r>
                    </a:p>
                    <a:p>
                      <a:r>
                        <a:rPr lang="en-US" sz="700" dirty="0" smtClean="0"/>
                        <a:t>      - node-red:/data</a:t>
                      </a:r>
                    </a:p>
                    <a:p>
                      <a:r>
                        <a:rPr lang="en-US" sz="700" dirty="0" smtClean="0"/>
                        <a:t>    networks: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network_B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ports:</a:t>
                      </a:r>
                    </a:p>
                    <a:p>
                      <a:r>
                        <a:rPr lang="en-US" sz="700" dirty="0" smtClean="0"/>
                        <a:t>      - 1880:1880</a:t>
                      </a:r>
                    </a:p>
                    <a:p>
                      <a:r>
                        <a:rPr lang="en-US" sz="700" dirty="0" smtClean="0"/>
                        <a:t>    links: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mongodb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deploy:</a:t>
                      </a:r>
                    </a:p>
                    <a:p>
                      <a:r>
                        <a:rPr lang="en-US" sz="700" dirty="0" smtClean="0"/>
                        <a:t>      replicas: 1</a:t>
                      </a:r>
                    </a:p>
                    <a:p>
                      <a:r>
                        <a:rPr lang="en-US" sz="700" dirty="0" smtClean="0"/>
                        <a:t>      </a:t>
                      </a:r>
                      <a:r>
                        <a:rPr lang="en-US" sz="700" dirty="0" err="1" smtClean="0"/>
                        <a:t>restart_policy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    condition: on-failure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rabbitmq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image: rabbitmq:3</a:t>
                      </a:r>
                    </a:p>
                    <a:p>
                      <a:r>
                        <a:rPr lang="en-US" sz="700" dirty="0" smtClean="0"/>
                        <a:t>    networks: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network_B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ports:</a:t>
                      </a:r>
                    </a:p>
                    <a:p>
                      <a:r>
                        <a:rPr lang="en-US" sz="700" dirty="0" smtClean="0"/>
                        <a:t>      - 5672:5672</a:t>
                      </a:r>
                    </a:p>
                    <a:p>
                      <a:r>
                        <a:rPr lang="en-US" sz="700" dirty="0" smtClean="0"/>
                        <a:t>    hostname: </a:t>
                      </a:r>
                      <a:r>
                        <a:rPr lang="en-US" sz="700" dirty="0" err="1" smtClean="0"/>
                        <a:t>affectus-rabbitmq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deploy:</a:t>
                      </a:r>
                    </a:p>
                    <a:p>
                      <a:r>
                        <a:rPr lang="en-US" sz="700" dirty="0" smtClean="0"/>
                        <a:t>      replicas: 1</a:t>
                      </a:r>
                    </a:p>
                    <a:p>
                      <a:r>
                        <a:rPr lang="en-US" sz="700" dirty="0" smtClean="0"/>
                        <a:t>      </a:t>
                      </a:r>
                      <a:r>
                        <a:rPr lang="en-US" sz="700" dirty="0" err="1" smtClean="0"/>
                        <a:t>restart_policy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    condition: on-failure</a:t>
                      </a:r>
                    </a:p>
                    <a:p>
                      <a:r>
                        <a:rPr lang="en-US" sz="700" dirty="0" smtClean="0"/>
                        <a:t>        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rabbitmq</a:t>
                      </a:r>
                      <a:r>
                        <a:rPr lang="en-US" sz="700" dirty="0" smtClean="0"/>
                        <a:t>-man:</a:t>
                      </a:r>
                    </a:p>
                    <a:p>
                      <a:r>
                        <a:rPr lang="en-US" sz="700" dirty="0" smtClean="0"/>
                        <a:t>    image: rabbitmq:3-management</a:t>
                      </a:r>
                    </a:p>
                    <a:p>
                      <a:r>
                        <a:rPr lang="en-US" sz="700" dirty="0" smtClean="0"/>
                        <a:t>    networks: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network_B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 ports:</a:t>
                      </a:r>
                    </a:p>
                    <a:p>
                      <a:r>
                        <a:rPr lang="en-US" sz="700" dirty="0" smtClean="0"/>
                        <a:t>      - 15672:15672</a:t>
                      </a:r>
                    </a:p>
                    <a:p>
                      <a:r>
                        <a:rPr lang="en-US" sz="700" dirty="0" smtClean="0"/>
                        <a:t>    hostname: </a:t>
                      </a:r>
                      <a:r>
                        <a:rPr lang="en-US" sz="700" dirty="0" err="1" smtClean="0"/>
                        <a:t>affectus-rabbitmq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links: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rabbitmq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deploy:</a:t>
                      </a:r>
                    </a:p>
                    <a:p>
                      <a:r>
                        <a:rPr lang="en-US" sz="700" dirty="0" smtClean="0"/>
                        <a:t>      replicas: 1</a:t>
                      </a:r>
                    </a:p>
                    <a:p>
                      <a:r>
                        <a:rPr lang="en-US" sz="700" dirty="0" smtClean="0"/>
                        <a:t>      </a:t>
                      </a:r>
                      <a:r>
                        <a:rPr lang="en-US" sz="700" dirty="0" err="1" smtClean="0"/>
                        <a:t>restart_policy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    condition: on-failure</a:t>
                      </a:r>
                    </a:p>
                    <a:p>
                      <a:r>
                        <a:rPr lang="en-US" sz="700" dirty="0" smtClean="0"/>
                        <a:t>        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portainer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image: </a:t>
                      </a:r>
                      <a:r>
                        <a:rPr lang="en-US" sz="700" dirty="0" err="1" smtClean="0"/>
                        <a:t>portainer</a:t>
                      </a:r>
                      <a:r>
                        <a:rPr lang="en-US" sz="700" dirty="0" smtClean="0"/>
                        <a:t>/</a:t>
                      </a:r>
                      <a:r>
                        <a:rPr lang="en-US" sz="700" dirty="0" err="1" smtClean="0"/>
                        <a:t>portainer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networks: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network_A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network_B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ports:</a:t>
                      </a:r>
                    </a:p>
                    <a:p>
                      <a:r>
                        <a:rPr lang="en-US" sz="700" dirty="0" smtClean="0"/>
                        <a:t>      - 9000:9000</a:t>
                      </a:r>
                    </a:p>
                    <a:p>
                      <a:r>
                        <a:rPr lang="en-US" sz="700" dirty="0" smtClean="0"/>
                        <a:t>    volumes:</a:t>
                      </a:r>
                    </a:p>
                    <a:p>
                      <a:r>
                        <a:rPr lang="en-US" sz="700" dirty="0" smtClean="0"/>
                        <a:t>      - /</a:t>
                      </a:r>
                      <a:r>
                        <a:rPr lang="en-US" sz="700" dirty="0" err="1" smtClean="0"/>
                        <a:t>var</a:t>
                      </a:r>
                      <a:r>
                        <a:rPr lang="en-US" sz="700" dirty="0" smtClean="0"/>
                        <a:t>/run/</a:t>
                      </a:r>
                      <a:r>
                        <a:rPr lang="en-US" sz="700" dirty="0" err="1" smtClean="0"/>
                        <a:t>docker.sock</a:t>
                      </a:r>
                      <a:r>
                        <a:rPr lang="en-US" sz="700" dirty="0" smtClean="0"/>
                        <a:t>:/</a:t>
                      </a:r>
                      <a:r>
                        <a:rPr lang="en-US" sz="700" dirty="0" err="1" smtClean="0"/>
                        <a:t>var</a:t>
                      </a:r>
                      <a:r>
                        <a:rPr lang="en-US" sz="700" dirty="0" smtClean="0"/>
                        <a:t>/run/</a:t>
                      </a:r>
                      <a:r>
                        <a:rPr lang="en-US" sz="700" dirty="0" err="1" smtClean="0"/>
                        <a:t>docker.sock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deploy:</a:t>
                      </a:r>
                    </a:p>
                    <a:p>
                      <a:r>
                        <a:rPr lang="en-US" sz="700" dirty="0" smtClean="0"/>
                        <a:t>      placement:</a:t>
                      </a:r>
                    </a:p>
                    <a:p>
                      <a:r>
                        <a:rPr lang="en-US" sz="700" dirty="0" smtClean="0"/>
                        <a:t>        constraints: [</a:t>
                      </a:r>
                      <a:r>
                        <a:rPr lang="en-US" sz="700" dirty="0" err="1" smtClean="0"/>
                        <a:t>node.role</a:t>
                      </a:r>
                      <a:r>
                        <a:rPr lang="en-US" sz="700" dirty="0" smtClean="0"/>
                        <a:t> == manager]</a:t>
                      </a:r>
                    </a:p>
                    <a:p>
                      <a:r>
                        <a:rPr lang="en-US" sz="700" dirty="0" smtClean="0"/>
                        <a:t>      replicas: 1</a:t>
                      </a:r>
                    </a:p>
                    <a:p>
                      <a:r>
                        <a:rPr lang="en-US" sz="700" dirty="0" smtClean="0"/>
                        <a:t>      </a:t>
                      </a:r>
                      <a:r>
                        <a:rPr lang="en-US" sz="700" dirty="0" err="1" smtClean="0"/>
                        <a:t>restart_policy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    condition: on-failure</a:t>
                      </a:r>
                    </a:p>
                    <a:p>
                      <a:r>
                        <a:rPr lang="en-US" sz="700" dirty="0" smtClean="0"/>
                        <a:t>        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visualizer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image: </a:t>
                      </a:r>
                      <a:r>
                        <a:rPr lang="en-US" sz="700" dirty="0" err="1" smtClean="0"/>
                        <a:t>dockersamples</a:t>
                      </a:r>
                      <a:r>
                        <a:rPr lang="en-US" sz="700" dirty="0" smtClean="0"/>
                        <a:t>/</a:t>
                      </a:r>
                      <a:r>
                        <a:rPr lang="en-US" sz="700" dirty="0" err="1" smtClean="0"/>
                        <a:t>visualizer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volumes:</a:t>
                      </a:r>
                    </a:p>
                    <a:p>
                      <a:r>
                        <a:rPr lang="en-US" sz="700" dirty="0" smtClean="0"/>
                        <a:t>      - /</a:t>
                      </a:r>
                      <a:r>
                        <a:rPr lang="en-US" sz="700" dirty="0" err="1" smtClean="0"/>
                        <a:t>var</a:t>
                      </a:r>
                      <a:r>
                        <a:rPr lang="en-US" sz="700" dirty="0" smtClean="0"/>
                        <a:t>/run/</a:t>
                      </a:r>
                      <a:r>
                        <a:rPr lang="en-US" sz="700" dirty="0" err="1" smtClean="0"/>
                        <a:t>docker.sock</a:t>
                      </a:r>
                      <a:r>
                        <a:rPr lang="en-US" sz="700" dirty="0" smtClean="0"/>
                        <a:t>:/</a:t>
                      </a:r>
                      <a:r>
                        <a:rPr lang="en-US" sz="700" dirty="0" err="1" smtClean="0"/>
                        <a:t>var</a:t>
                      </a:r>
                      <a:r>
                        <a:rPr lang="en-US" sz="700" dirty="0" smtClean="0"/>
                        <a:t>/run/</a:t>
                      </a:r>
                      <a:r>
                        <a:rPr lang="en-US" sz="700" dirty="0" err="1" smtClean="0"/>
                        <a:t>docker.sock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deploy:</a:t>
                      </a:r>
                    </a:p>
                    <a:p>
                      <a:r>
                        <a:rPr lang="en-US" sz="700" dirty="0" smtClean="0"/>
                        <a:t>      placement:</a:t>
                      </a:r>
                    </a:p>
                    <a:p>
                      <a:r>
                        <a:rPr lang="en-US" sz="700" dirty="0" smtClean="0"/>
                        <a:t>        constraints: [</a:t>
                      </a:r>
                      <a:r>
                        <a:rPr lang="en-US" sz="700" dirty="0" err="1" smtClean="0"/>
                        <a:t>node.role</a:t>
                      </a:r>
                      <a:r>
                        <a:rPr lang="en-US" sz="700" dirty="0" smtClean="0"/>
                        <a:t> == manager]</a:t>
                      </a:r>
                    </a:p>
                    <a:p>
                      <a:r>
                        <a:rPr lang="en-US" sz="700" dirty="0" smtClean="0"/>
                        <a:t>    ports:</a:t>
                      </a:r>
                    </a:p>
                    <a:p>
                      <a:r>
                        <a:rPr lang="en-US" sz="700" dirty="0" smtClean="0"/>
                        <a:t>      - 9090:8080</a:t>
                      </a:r>
                    </a:p>
                    <a:p>
                      <a:r>
                        <a:rPr lang="en-US" sz="700" dirty="0" smtClean="0"/>
                        <a:t>    deploy:</a:t>
                      </a:r>
                    </a:p>
                    <a:p>
                      <a:r>
                        <a:rPr lang="en-US" sz="700" dirty="0" smtClean="0"/>
                        <a:t>      replicas: 1</a:t>
                      </a:r>
                    </a:p>
                    <a:p>
                      <a:r>
                        <a:rPr lang="en-US" sz="700" dirty="0" smtClean="0"/>
                        <a:t>      </a:t>
                      </a:r>
                      <a:r>
                        <a:rPr lang="en-US" sz="700" dirty="0" err="1" smtClean="0"/>
                        <a:t>restart_policy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    condition: on-failure</a:t>
                      </a:r>
                    </a:p>
                    <a:p>
                      <a:r>
                        <a:rPr lang="en-US" sz="700" dirty="0" smtClean="0"/>
                        <a:t> 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 </a:t>
                      </a:r>
                      <a:r>
                        <a:rPr lang="en-US" sz="700" dirty="0" err="1" smtClean="0"/>
                        <a:t>nodered_ssh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image: </a:t>
                      </a:r>
                      <a:r>
                        <a:rPr lang="en-US" sz="700" dirty="0" err="1" smtClean="0"/>
                        <a:t>jeroenpeeters</a:t>
                      </a:r>
                      <a:r>
                        <a:rPr lang="en-US" sz="700" dirty="0" smtClean="0"/>
                        <a:t>/</a:t>
                      </a:r>
                      <a:r>
                        <a:rPr lang="en-US" sz="700" dirty="0" err="1" smtClean="0"/>
                        <a:t>docker-ssh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networks: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network_B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ports:</a:t>
                      </a:r>
                    </a:p>
                    <a:p>
                      <a:r>
                        <a:rPr lang="en-US" sz="700" dirty="0" smtClean="0"/>
                        <a:t>      - 2222:22</a:t>
                      </a:r>
                    </a:p>
                    <a:p>
                      <a:r>
                        <a:rPr lang="en-US" sz="700" dirty="0" smtClean="0"/>
                        <a:t>    volumes:</a:t>
                      </a:r>
                    </a:p>
                    <a:p>
                      <a:r>
                        <a:rPr lang="en-US" sz="700" dirty="0" smtClean="0"/>
                        <a:t>      - /</a:t>
                      </a:r>
                      <a:r>
                        <a:rPr lang="en-US" sz="700" dirty="0" err="1" smtClean="0"/>
                        <a:t>var</a:t>
                      </a:r>
                      <a:r>
                        <a:rPr lang="en-US" sz="700" dirty="0" smtClean="0"/>
                        <a:t>/run/</a:t>
                      </a:r>
                      <a:r>
                        <a:rPr lang="en-US" sz="700" dirty="0" err="1" smtClean="0"/>
                        <a:t>docker.sock</a:t>
                      </a:r>
                      <a:r>
                        <a:rPr lang="en-US" sz="700" dirty="0" smtClean="0"/>
                        <a:t>:/</a:t>
                      </a:r>
                      <a:r>
                        <a:rPr lang="en-US" sz="700" dirty="0" err="1" smtClean="0"/>
                        <a:t>var</a:t>
                      </a:r>
                      <a:r>
                        <a:rPr lang="en-US" sz="700" dirty="0" smtClean="0"/>
                        <a:t>/run/</a:t>
                      </a:r>
                      <a:r>
                        <a:rPr lang="en-US" sz="700" dirty="0" err="1" smtClean="0"/>
                        <a:t>docker.sock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environment:</a:t>
                      </a:r>
                    </a:p>
                    <a:p>
                      <a:r>
                        <a:rPr lang="en-US" sz="700" dirty="0" smtClean="0"/>
                        <a:t>      - FILTERS </a:t>
                      </a:r>
                    </a:p>
                    <a:p>
                      <a:r>
                        <a:rPr lang="en-US" sz="700" dirty="0" smtClean="0"/>
                        <a:t>      - AUTH_MECHANISM=</a:t>
                      </a:r>
                      <a:r>
                        <a:rPr lang="en-US" sz="700" dirty="0" err="1" smtClean="0"/>
                        <a:t>simpleAuth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  - AUTH_USER=root</a:t>
                      </a:r>
                    </a:p>
                    <a:p>
                      <a:r>
                        <a:rPr lang="en-US" sz="700" dirty="0" smtClean="0"/>
                        <a:t>      - AUTH_PASSWORD</a:t>
                      </a:r>
                    </a:p>
                    <a:p>
                      <a:r>
                        <a:rPr lang="en-US" sz="700" dirty="0" smtClean="0"/>
                        <a:t>    </a:t>
                      </a:r>
                      <a:r>
                        <a:rPr lang="en-US" sz="700" dirty="0" err="1" smtClean="0"/>
                        <a:t>onrun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npm</a:t>
                      </a:r>
                      <a:r>
                        <a:rPr lang="en-US" sz="700" dirty="0" smtClean="0"/>
                        <a:t> install </a:t>
                      </a:r>
                      <a:r>
                        <a:rPr lang="en-US" sz="700" dirty="0" err="1" smtClean="0"/>
                        <a:t>sparql</a:t>
                      </a:r>
                      <a:r>
                        <a:rPr lang="en-US" sz="700" dirty="0" smtClean="0"/>
                        <a:t>-http-client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npm</a:t>
                      </a:r>
                      <a:r>
                        <a:rPr lang="en-US" sz="700" dirty="0" smtClean="0"/>
                        <a:t> install isomorphic-fetch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npm</a:t>
                      </a:r>
                      <a:r>
                        <a:rPr lang="en-US" sz="700" dirty="0" smtClean="0"/>
                        <a:t> install </a:t>
                      </a:r>
                      <a:r>
                        <a:rPr lang="en-US" sz="700" dirty="0" err="1" smtClean="0"/>
                        <a:t>jsonschema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npm</a:t>
                      </a:r>
                      <a:r>
                        <a:rPr lang="en-US" sz="700" dirty="0" smtClean="0"/>
                        <a:t> install </a:t>
                      </a:r>
                      <a:r>
                        <a:rPr lang="en-US" sz="700" dirty="0" err="1" smtClean="0"/>
                        <a:t>shortid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npm</a:t>
                      </a:r>
                      <a:r>
                        <a:rPr lang="en-US" sz="700" dirty="0" smtClean="0"/>
                        <a:t> install </a:t>
                      </a:r>
                      <a:r>
                        <a:rPr lang="en-US" sz="700" dirty="0" err="1" smtClean="0"/>
                        <a:t>sparqljs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npm</a:t>
                      </a:r>
                      <a:r>
                        <a:rPr lang="en-US" sz="700" dirty="0" smtClean="0"/>
                        <a:t> install node-red-contrib-mongodb2</a:t>
                      </a:r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npm</a:t>
                      </a:r>
                      <a:r>
                        <a:rPr lang="en-US" sz="700" dirty="0" smtClean="0"/>
                        <a:t> install node-red-node-</a:t>
                      </a:r>
                      <a:r>
                        <a:rPr lang="en-US" sz="700" dirty="0" err="1" smtClean="0"/>
                        <a:t>mysql</a:t>
                      </a:r>
                      <a:endParaRPr lang="en-US" sz="700" dirty="0" smtClean="0"/>
                    </a:p>
                    <a:p>
                      <a:r>
                        <a:rPr lang="en-US" sz="700" dirty="0" smtClean="0"/>
                        <a:t>      - </a:t>
                      </a:r>
                      <a:r>
                        <a:rPr lang="en-US" sz="700" dirty="0" err="1" smtClean="0"/>
                        <a:t>npm</a:t>
                      </a:r>
                      <a:r>
                        <a:rPr lang="en-US" sz="700" dirty="0" smtClean="0"/>
                        <a:t> install node-red-dashboard</a:t>
                      </a:r>
                    </a:p>
                    <a:p>
                      <a:r>
                        <a:rPr lang="en-US" sz="700" dirty="0" smtClean="0"/>
                        <a:t>    deploy:</a:t>
                      </a:r>
                    </a:p>
                    <a:p>
                      <a:r>
                        <a:rPr lang="en-US" sz="700" dirty="0" smtClean="0"/>
                        <a:t>      replicas: 1</a:t>
                      </a:r>
                    </a:p>
                    <a:p>
                      <a:r>
                        <a:rPr lang="en-US" sz="700" dirty="0" smtClean="0"/>
                        <a:t>      </a:t>
                      </a:r>
                      <a:r>
                        <a:rPr lang="en-US" sz="700" dirty="0" err="1" smtClean="0"/>
                        <a:t>restart_policy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      condition: on-failure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</a:p>
                    <a:p>
                      <a:r>
                        <a:rPr lang="en-US" sz="700" dirty="0" smtClean="0"/>
                        <a:t>networks: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network_A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network_B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</a:p>
                    <a:p>
                      <a:r>
                        <a:rPr lang="en-US" sz="700" dirty="0" smtClean="0"/>
                        <a:t>volumes: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mongodb_data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webprotege_data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fuseki_data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r>
                        <a:rPr lang="en-US" sz="700" dirty="0" smtClean="0"/>
                        <a:t>  node-red:</a:t>
                      </a:r>
                    </a:p>
                    <a:p>
                      <a:r>
                        <a:rPr lang="en-US" sz="700" dirty="0" smtClean="0"/>
                        <a:t>  /</a:t>
                      </a:r>
                      <a:r>
                        <a:rPr lang="en-US" sz="700" dirty="0" err="1" smtClean="0"/>
                        <a:t>var</a:t>
                      </a:r>
                      <a:r>
                        <a:rPr lang="en-US" sz="700" dirty="0" smtClean="0"/>
                        <a:t>/run/</a:t>
                      </a:r>
                      <a:r>
                        <a:rPr lang="en-US" sz="700" dirty="0" err="1" smtClean="0"/>
                        <a:t>docker.sock</a:t>
                      </a:r>
                      <a:r>
                        <a:rPr lang="en-US" sz="700" dirty="0" smtClean="0"/>
                        <a:t>:</a:t>
                      </a:r>
                    </a:p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- TextBox"/>
          <p:cNvSpPr txBox="1"/>
          <p:nvPr/>
        </p:nvSpPr>
        <p:spPr>
          <a:xfrm>
            <a:off x="428596" y="6357958"/>
            <a:ext cx="82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eval</a:t>
            </a:r>
            <a:r>
              <a:rPr lang="en-US" sz="1200" dirty="0" smtClean="0"/>
              <a:t>"$(</a:t>
            </a:r>
            <a:r>
              <a:rPr lang="en-US" sz="1200" dirty="0" err="1" smtClean="0"/>
              <a:t>docker</a:t>
            </a:r>
            <a:r>
              <a:rPr lang="en-US" sz="1200" dirty="0" smtClean="0"/>
              <a:t>-machine </a:t>
            </a:r>
            <a:r>
              <a:rPr lang="en-US" sz="1200" dirty="0" err="1" smtClean="0"/>
              <a:t>env</a:t>
            </a:r>
            <a:r>
              <a:rPr lang="en-US" sz="1200" dirty="0" smtClean="0"/>
              <a:t> --swarm &lt;name of swarm leader machine</a:t>
            </a:r>
            <a:r>
              <a:rPr lang="en-US" sz="1200" dirty="0" smtClean="0"/>
              <a:t>&gt;)"</a:t>
            </a:r>
            <a:r>
              <a:rPr lang="en-US" sz="1200" b="1" dirty="0" smtClean="0"/>
              <a:t>&amp;&amp; </a:t>
            </a:r>
            <a:r>
              <a:rPr lang="en-US" sz="1200" dirty="0" err="1" smtClean="0"/>
              <a:t>docker</a:t>
            </a:r>
            <a:r>
              <a:rPr lang="en-US" sz="1200" dirty="0" smtClean="0"/>
              <a:t>-compose </a:t>
            </a:r>
            <a:r>
              <a:rPr lang="en-US" sz="1200" dirty="0" smtClean="0"/>
              <a:t>–f &lt;name of file&gt;.</a:t>
            </a:r>
            <a:r>
              <a:rPr lang="en-US" sz="1200" dirty="0" err="1" smtClean="0"/>
              <a:t>yml</a:t>
            </a:r>
            <a:r>
              <a:rPr lang="en-US" sz="1200" dirty="0" smtClean="0"/>
              <a:t> up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6062</TotalTime>
  <Words>775</Words>
  <Application>Microsoft Office PowerPoint</Application>
  <PresentationFormat>Προβολή στην οθόνη (4:3)</PresentationFormat>
  <Paragraphs>214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Flow</vt:lpstr>
      <vt:lpstr>IoT Challenge 2018-  Docker platform</vt:lpstr>
      <vt:lpstr>Τι είναι το container</vt:lpstr>
      <vt:lpstr>Docker &amp; components</vt:lpstr>
      <vt:lpstr>Containers που χρησιμοποιήθηκαν </vt:lpstr>
      <vt:lpstr>System Diagram</vt:lpstr>
      <vt:lpstr>Swarm deployment</vt:lpstr>
      <vt:lpstr>Container setup</vt:lpstr>
      <vt:lpstr>Single step deployment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Challenge 2018</dc:title>
  <dc:creator>geo</dc:creator>
  <cp:lastModifiedBy>Windows User</cp:lastModifiedBy>
  <cp:revision>143</cp:revision>
  <dcterms:created xsi:type="dcterms:W3CDTF">2006-08-16T00:00:00Z</dcterms:created>
  <dcterms:modified xsi:type="dcterms:W3CDTF">2018-03-15T21:12:02Z</dcterms:modified>
</cp:coreProperties>
</file>