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6" r:id="rId2"/>
    <p:sldId id="308" r:id="rId3"/>
    <p:sldId id="307" r:id="rId4"/>
    <p:sldId id="338" r:id="rId5"/>
    <p:sldId id="314" r:id="rId6"/>
    <p:sldId id="340" r:id="rId7"/>
    <p:sldId id="311" r:id="rId8"/>
    <p:sldId id="316" r:id="rId9"/>
    <p:sldId id="339" r:id="rId10"/>
    <p:sldId id="306" r:id="rId11"/>
    <p:sldId id="33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37C66-3481-4DB5-A34E-6E0FC90810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2A58-4300-4B50-BE38-9F5D7983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8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22A58-4300-4B50-BE38-9F5D79831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1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tezel/tw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880/counters" TargetMode="External"/><Relationship Id="rId2" Type="http://schemas.openxmlformats.org/officeDocument/2006/relationships/hyperlink" Target="http://localhost:1880/PostBo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nformo.munimadrid.es/informo/tmadrid/pm.x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Challenge 2018- </a:t>
            </a:r>
            <a:r>
              <a:rPr lang="en-US" dirty="0" smtClean="0"/>
              <a:t>Clustering and Twitter </a:t>
            </a:r>
            <a:r>
              <a:rPr lang="en-US" dirty="0" smtClean="0"/>
              <a:t>flows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16-17 </a:t>
            </a:r>
            <a:r>
              <a:rPr lang="en-US" dirty="0" smtClean="0"/>
              <a:t>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count per </a:t>
            </a:r>
            <a:r>
              <a:rPr lang="en-US" dirty="0" smtClean="0"/>
              <a:t>location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github.com/ttezel/twit</a:t>
            </a:r>
            <a:endParaRPr lang="en-US" dirty="0" smtClean="0"/>
          </a:p>
          <a:p>
            <a:pPr lvl="1"/>
            <a:r>
              <a:rPr lang="en-US" dirty="0" smtClean="0"/>
              <a:t>To be added in settings.js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0" b="10823"/>
          <a:stretch/>
        </p:blipFill>
        <p:spPr bwMode="auto">
          <a:xfrm>
            <a:off x="1848229" y="3429000"/>
            <a:ext cx="5397500" cy="3143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01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count per </a:t>
            </a:r>
            <a:r>
              <a:rPr lang="en-US" dirty="0" smtClean="0"/>
              <a:t>location</a:t>
            </a:r>
            <a:r>
              <a:rPr lang="el-GR" dirty="0"/>
              <a:t>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Functionalities</a:t>
            </a:r>
          </a:p>
          <a:p>
            <a:pPr lvl="1"/>
            <a:r>
              <a:rPr lang="en-US" dirty="0" smtClean="0"/>
              <a:t>Register in Twitter Streaming API (needs credentials from a Twitter account inside the </a:t>
            </a:r>
            <a:r>
              <a:rPr lang="en-US" dirty="0" err="1" smtClean="0"/>
              <a:t>Twitlib</a:t>
            </a:r>
            <a:r>
              <a:rPr lang="en-US" dirty="0" smtClean="0"/>
              <a:t> function node)</a:t>
            </a:r>
          </a:p>
          <a:p>
            <a:pPr lvl="1"/>
            <a:r>
              <a:rPr lang="en-US" dirty="0" smtClean="0"/>
              <a:t>REST Service to register a location bounding box for monitoring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localhost:1880/PostBox</a:t>
            </a:r>
            <a:endParaRPr lang="en-US" dirty="0" smtClean="0"/>
          </a:p>
          <a:p>
            <a:pPr lvl="1"/>
            <a:r>
              <a:rPr lang="en-US" dirty="0" smtClean="0"/>
              <a:t>REST Service to get current counters for all bounding boxes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localhost:1880/counters</a:t>
            </a:r>
            <a:endParaRPr lang="en-US" dirty="0" smtClean="0"/>
          </a:p>
          <a:p>
            <a:pPr lvl="1"/>
            <a:r>
              <a:rPr lang="en-US" dirty="0" smtClean="0"/>
              <a:t>REST Service to delete a bounding box from monitoring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localhost:1880/deleteBox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Objective: implement a simple generic L architecture in Node-RED</a:t>
            </a:r>
          </a:p>
          <a:p>
            <a:endParaRPr lang="en-US" dirty="0"/>
          </a:p>
          <a:p>
            <a:r>
              <a:rPr lang="en-US" dirty="0" smtClean="0"/>
              <a:t>Specific example: Exploit </a:t>
            </a:r>
            <a:r>
              <a:rPr lang="en-US" dirty="0" smtClean="0"/>
              <a:t>street speed data from </a:t>
            </a:r>
            <a:r>
              <a:rPr lang="en-US" dirty="0" smtClean="0"/>
              <a:t>Madrid and group speeds in two states (good and bad state)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Store and process, extract high and low speed clusters  for a single point</a:t>
            </a:r>
          </a:p>
          <a:p>
            <a:endParaRPr lang="en-US" dirty="0"/>
          </a:p>
          <a:p>
            <a:r>
              <a:rPr lang="en-US" dirty="0" smtClean="0"/>
              <a:t>Can be generalized for all points, extended to use a database or used in a different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343400" cy="4389120"/>
          </a:xfrm>
        </p:spPr>
        <p:txBody>
          <a:bodyPr/>
          <a:lstStyle/>
          <a:p>
            <a:r>
              <a:rPr lang="en-US" dirty="0" smtClean="0"/>
              <a:t>Exploit open street data from </a:t>
            </a:r>
            <a:r>
              <a:rPr lang="en-US" dirty="0" err="1" smtClean="0"/>
              <a:t>madrid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informo.munimadrid.es/informo/tmadrid/pm.xml</a:t>
            </a:r>
            <a:endParaRPr lang="en-US" dirty="0" smtClean="0"/>
          </a:p>
          <a:p>
            <a:pPr lvl="1"/>
            <a:r>
              <a:rPr lang="en-US" dirty="0" smtClean="0"/>
              <a:t>Be careful, not all PMs have speed (</a:t>
            </a:r>
            <a:r>
              <a:rPr lang="en-US" dirty="0" err="1" smtClean="0"/>
              <a:t>velocidad</a:t>
            </a:r>
            <a:r>
              <a:rPr lang="en-US" dirty="0" smtClean="0"/>
              <a:t> field) in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9" y="1447800"/>
            <a:ext cx="6049219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35" y="3733800"/>
            <a:ext cx="537601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flow horizontal 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GET call to Madrid for data</a:t>
            </a:r>
          </a:p>
          <a:p>
            <a:r>
              <a:rPr lang="en-US" dirty="0" smtClean="0"/>
              <a:t>Transformation from XML to JSON</a:t>
            </a:r>
          </a:p>
          <a:p>
            <a:r>
              <a:rPr lang="en-US" dirty="0" smtClean="0"/>
              <a:t>Filter to get only the point we need</a:t>
            </a:r>
          </a:p>
          <a:p>
            <a:pPr lvl="1"/>
            <a:r>
              <a:rPr lang="en-US" dirty="0" smtClean="0"/>
              <a:t>Check returned JSON from Madrid for the structure of the data!!</a:t>
            </a:r>
            <a:endParaRPr lang="en-US" dirty="0" smtClean="0"/>
          </a:p>
          <a:p>
            <a:r>
              <a:rPr lang="en-US" dirty="0" smtClean="0"/>
              <a:t>Transform to csv and store in file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6248400"/>
            <a:ext cx="1143000" cy="398079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35252" y="6201760"/>
            <a:ext cx="1351547" cy="444719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flow- Vertical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43891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Usage of external node.js function ‘clusters’ in </a:t>
            </a:r>
            <a:r>
              <a:rPr lang="en-US" dirty="0" err="1" smtClean="0"/>
              <a:t>kmeans</a:t>
            </a:r>
            <a:r>
              <a:rPr lang="en-US" dirty="0" smtClean="0"/>
              <a:t> cluster function node</a:t>
            </a:r>
          </a:p>
          <a:p>
            <a:pPr lvl="1"/>
            <a:r>
              <a:rPr lang="en-US" dirty="0" smtClean="0"/>
              <a:t>Be sure to include it in settings.js file</a:t>
            </a:r>
          </a:p>
          <a:p>
            <a:endParaRPr lang="en-US" dirty="0"/>
          </a:p>
          <a:p>
            <a:r>
              <a:rPr lang="en-US" dirty="0" smtClean="0"/>
              <a:t>This needs data inserted in a specific form</a:t>
            </a:r>
          </a:p>
          <a:p>
            <a:pPr lvl="1"/>
            <a:r>
              <a:rPr lang="en-US" dirty="0" smtClean="0"/>
              <a:t>Array of arrays of data points</a:t>
            </a:r>
          </a:p>
          <a:p>
            <a:pPr lvl="1"/>
            <a:r>
              <a:rPr lang="en-US" dirty="0" smtClean="0"/>
              <a:t>[[ 2,4],[3,5]…]</a:t>
            </a:r>
          </a:p>
          <a:p>
            <a:endParaRPr lang="en-US" dirty="0"/>
          </a:p>
          <a:p>
            <a:r>
              <a:rPr lang="en-US" dirty="0" smtClean="0"/>
              <a:t>Data points come as array of objects from csv file</a:t>
            </a:r>
          </a:p>
          <a:p>
            <a:pPr lvl="1"/>
            <a:r>
              <a:rPr lang="en-US" dirty="0" smtClean="0"/>
              <a:t>Transformed in array of arrays in the split-filter-join part of the flow</a:t>
            </a:r>
          </a:p>
          <a:p>
            <a:endParaRPr lang="en-US" dirty="0"/>
          </a:p>
          <a:p>
            <a:r>
              <a:rPr lang="en-US" dirty="0" smtClean="0"/>
              <a:t>Read file produced from the previous flow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08913"/>
            <a:ext cx="5706271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8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to array code in filter function node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334000" cy="4389120"/>
          </a:xfrm>
        </p:spPr>
        <p:txBody>
          <a:bodyPr/>
          <a:lstStyle/>
          <a:p>
            <a:r>
              <a:rPr lang="en-US" dirty="0" smtClean="0"/>
              <a:t>If more dimensions are needed in the clustering case, one can add more points in the array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2707"/>
            <a:ext cx="5791200" cy="2084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63245"/>
            <a:ext cx="3238441" cy="37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flow- diagonal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14935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Retrieve real time value and compare with cluster centroids</a:t>
            </a:r>
          </a:p>
          <a:p>
            <a:pPr lvl="1"/>
            <a:r>
              <a:rPr lang="en-US" dirty="0" smtClean="0"/>
              <a:t>Current value is already extracted from the horizontal flow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29000"/>
            <a:ext cx="7974151" cy="34290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858000" y="4838700"/>
            <a:ext cx="3810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05500" y="48387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 and compare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velocity=</a:t>
            </a:r>
            <a:r>
              <a:rPr lang="en-US" dirty="0" err="1"/>
              <a:t>msg.payload.velocidad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 err="1"/>
              <a:t>localclusters</a:t>
            </a:r>
            <a:r>
              <a:rPr lang="en-US" dirty="0"/>
              <a:t>=</a:t>
            </a:r>
            <a:r>
              <a:rPr lang="en-US" dirty="0" err="1"/>
              <a:t>global.get</a:t>
            </a:r>
            <a:r>
              <a:rPr lang="en-US" dirty="0"/>
              <a:t>("</a:t>
            </a:r>
            <a:r>
              <a:rPr lang="en-US" dirty="0" err="1"/>
              <a:t>foundclusters</a:t>
            </a:r>
            <a:r>
              <a:rPr lang="en-US" dirty="0"/>
              <a:t>"); 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overall_cluster</a:t>
            </a:r>
            <a:r>
              <a:rPr lang="en-US" dirty="0"/>
              <a:t>=-1; 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diff; 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min=10000000; 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k=0;k&lt;</a:t>
            </a:r>
            <a:r>
              <a:rPr lang="en-US" dirty="0" err="1"/>
              <a:t>localclusters.length;k</a:t>
            </a:r>
            <a:r>
              <a:rPr lang="en-US" dirty="0"/>
              <a:t>++){ </a:t>
            </a:r>
            <a:br>
              <a:rPr lang="en-US" dirty="0"/>
            </a:br>
            <a:r>
              <a:rPr lang="en-US" dirty="0"/>
              <a:t>    diff=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localclusters</a:t>
            </a:r>
            <a:r>
              <a:rPr lang="en-US" dirty="0"/>
              <a:t>[k].centroid[0]-velocity); </a:t>
            </a:r>
            <a:br>
              <a:rPr lang="en-US" dirty="0"/>
            </a:br>
            <a:r>
              <a:rPr lang="en-US" dirty="0"/>
              <a:t>    if (diff&lt;min){ 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overall_cluster</a:t>
            </a:r>
            <a:r>
              <a:rPr lang="en-US" dirty="0"/>
              <a:t>=k; </a:t>
            </a:r>
            <a:br>
              <a:rPr lang="en-US" dirty="0"/>
            </a:br>
            <a:r>
              <a:rPr lang="en-US" dirty="0"/>
              <a:t>        min=diff; </a:t>
            </a:r>
            <a:br>
              <a:rPr lang="en-US" dirty="0"/>
            </a:br>
            <a:r>
              <a:rPr lang="en-US" dirty="0"/>
              <a:t>    } 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console.log(diff));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overall_cluster</a:t>
            </a:r>
            <a:r>
              <a:rPr lang="en-US" dirty="0"/>
              <a:t>===0){ 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msg.payload</a:t>
            </a:r>
            <a:r>
              <a:rPr lang="en-US" dirty="0"/>
              <a:t>="bad state"; </a:t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overall_cluster</a:t>
            </a:r>
            <a:r>
              <a:rPr lang="en-US" dirty="0"/>
              <a:t>===1){ 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msg.payload</a:t>
            </a:r>
            <a:r>
              <a:rPr lang="en-US" dirty="0"/>
              <a:t>="good state"; </a:t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r>
              <a:rPr lang="en-US" dirty="0" err="1"/>
              <a:t>msg.payload.cluster_number</a:t>
            </a:r>
            <a:r>
              <a:rPr lang="en-US" dirty="0"/>
              <a:t>=</a:t>
            </a:r>
            <a:r>
              <a:rPr lang="en-US" dirty="0" err="1"/>
              <a:t>overall_cluster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return </a:t>
            </a:r>
            <a:r>
              <a:rPr lang="en-US" dirty="0" err="1"/>
              <a:t>msg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334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200400"/>
            <a:ext cx="7974151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4334671" cy="29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8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8656</TotalTime>
  <Words>355</Words>
  <Application>Microsoft Office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IoT Challenge 2018- Clustering and Twitter flows Intro</vt:lpstr>
      <vt:lpstr>Clustering flow</vt:lpstr>
      <vt:lpstr>Clustering flow</vt:lpstr>
      <vt:lpstr>Clustering flow horizontal L architecture</vt:lpstr>
      <vt:lpstr>Clustering flow- Vertical part</vt:lpstr>
      <vt:lpstr>Object to array code in filter function node </vt:lpstr>
      <vt:lpstr>Clustering flow- diagonal part</vt:lpstr>
      <vt:lpstr>Intercept and compare function</vt:lpstr>
      <vt:lpstr>Overall flow</vt:lpstr>
      <vt:lpstr>Twitter count per location flow</vt:lpstr>
      <vt:lpstr>Twitter count per location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Challenge 2018</dc:title>
  <dc:creator>geo</dc:creator>
  <cp:lastModifiedBy>geo</cp:lastModifiedBy>
  <cp:revision>171</cp:revision>
  <dcterms:created xsi:type="dcterms:W3CDTF">2006-08-16T00:00:00Z</dcterms:created>
  <dcterms:modified xsi:type="dcterms:W3CDTF">2018-03-16T10:10:34Z</dcterms:modified>
</cp:coreProperties>
</file>