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1.tif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72" r:id="rId2"/>
    <p:sldId id="282" r:id="rId3"/>
    <p:sldId id="279" r:id="rId4"/>
    <p:sldId id="283" r:id="rId5"/>
    <p:sldId id="332" r:id="rId6"/>
    <p:sldId id="281" r:id="rId7"/>
    <p:sldId id="333" r:id="rId8"/>
    <p:sldId id="334" r:id="rId9"/>
    <p:sldId id="269" r:id="rId10"/>
    <p:sldId id="284" r:id="rId11"/>
    <p:sldId id="267" r:id="rId12"/>
    <p:sldId id="285" r:id="rId13"/>
    <p:sldId id="33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558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37C66-3481-4DB5-A34E-6E0FC9081052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D22A58-4300-4B50-BE38-9F5D79831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80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3/14/2018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"/><Relationship Id="rId2" Type="http://schemas.openxmlformats.org/officeDocument/2006/relationships/hyperlink" Target="https://developers.evrythng.com/docs/pubsub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ti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hyperlink" Target="http://evrythng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"/><Relationship Id="rId2" Type="http://schemas.openxmlformats.org/officeDocument/2006/relationships/hyperlink" Target="https://developers.evrythng.com/reference#standard-api-introductio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IoT</a:t>
            </a:r>
            <a:r>
              <a:rPr lang="en-US" dirty="0" smtClean="0"/>
              <a:t> Challenge 2018- Product Owner/EVRYTHNG Intro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16-17 </a:t>
            </a:r>
            <a:r>
              <a:rPr lang="el-GR" dirty="0" smtClean="0"/>
              <a:t>Μαρτίου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95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Registration to get the scans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4724400" cy="140303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You can use EVRYTHNG </a:t>
            </a:r>
            <a:r>
              <a:rPr lang="en-US" dirty="0" err="1" smtClean="0"/>
              <a:t>mqtt</a:t>
            </a:r>
            <a:r>
              <a:rPr lang="en-US" dirty="0" smtClean="0"/>
              <a:t> flow</a:t>
            </a:r>
          </a:p>
          <a:p>
            <a:r>
              <a:rPr lang="en-US" dirty="0" smtClean="0"/>
              <a:t>Be sure to check endpoints you want to register to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developers.evrythng.com/docs/pubsub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450" y="1828800"/>
            <a:ext cx="3638550" cy="12539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531" y="3304679"/>
            <a:ext cx="5696745" cy="35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13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Owner 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Copy API key</a:t>
            </a:r>
          </a:p>
          <a:p>
            <a:r>
              <a:rPr lang="en-US" dirty="0" smtClean="0"/>
              <a:t>Edit notification endpoint and credentials if needed</a:t>
            </a:r>
          </a:p>
          <a:p>
            <a:r>
              <a:rPr lang="en-US" dirty="0" smtClean="0"/>
              <a:t>Define generic effects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657600"/>
            <a:ext cx="5943600" cy="22815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76400" y="4710545"/>
            <a:ext cx="1524000" cy="304800"/>
          </a:xfrm>
          <a:prstGeom prst="rect">
            <a:avLst/>
          </a:prstGeom>
          <a:solidFill>
            <a:srgbClr val="FF0000">
              <a:alpha val="3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00400" y="4493576"/>
            <a:ext cx="1752600" cy="1526223"/>
          </a:xfrm>
          <a:prstGeom prst="rect">
            <a:avLst/>
          </a:prstGeom>
          <a:solidFill>
            <a:srgbClr val="FF0000">
              <a:alpha val="3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53000" y="4252233"/>
            <a:ext cx="1752600" cy="1526223"/>
          </a:xfrm>
          <a:prstGeom prst="rect">
            <a:avLst/>
          </a:prstGeom>
          <a:solidFill>
            <a:srgbClr val="FF0000">
              <a:alpha val="3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499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Owner </a:t>
            </a:r>
            <a:r>
              <a:rPr lang="en-US" dirty="0" smtClean="0"/>
              <a:t>UI back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received, the information is stored in the back-end database in order to maintain the product-</a:t>
            </a:r>
            <a:r>
              <a:rPr lang="en-US" dirty="0" err="1" smtClean="0"/>
              <a:t>api</a:t>
            </a:r>
            <a:r>
              <a:rPr lang="en-US" dirty="0" smtClean="0"/>
              <a:t> key mapping </a:t>
            </a:r>
          </a:p>
          <a:p>
            <a:pPr lvl="1"/>
            <a:r>
              <a:rPr lang="en-US" dirty="0" smtClean="0"/>
              <a:t>This is needed in order to be able to retrieve product/thing based information on later </a:t>
            </a:r>
            <a:r>
              <a:rPr lang="en-US" dirty="0" smtClean="0"/>
              <a:t>stages</a:t>
            </a:r>
          </a:p>
          <a:p>
            <a:pPr lvl="1"/>
            <a:endParaRPr lang="en-US" dirty="0"/>
          </a:p>
          <a:p>
            <a:r>
              <a:rPr lang="en-US" dirty="0" smtClean="0"/>
              <a:t>Endpoint is where notifications need to be sent to the product owner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12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12" y="762000"/>
            <a:ext cx="8153400" cy="6324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Owner UI back end</a:t>
            </a:r>
          </a:p>
        </p:txBody>
      </p:sp>
    </p:spTree>
    <p:extLst>
      <p:ext uri="{BB962C8B-B14F-4D97-AF65-F5344CB8AC3E}">
        <p14:creationId xmlns:p14="http://schemas.microsoft.com/office/powerpoint/2010/main" val="254586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EVRYTHNG Account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http://evrythng.com</a:t>
            </a:r>
            <a:r>
              <a:rPr lang="en-US" sz="2000" dirty="0" smtClean="0">
                <a:hlinkClick r:id="rId2"/>
              </a:rPr>
              <a:t>/</a:t>
            </a:r>
            <a:endParaRPr lang="en-US" sz="2000" dirty="0" smtClean="0"/>
          </a:p>
          <a:p>
            <a:r>
              <a:rPr lang="en-US" sz="2000" dirty="0" smtClean="0"/>
              <a:t>Create </a:t>
            </a:r>
            <a:r>
              <a:rPr lang="en-US" sz="2000" dirty="0" smtClean="0"/>
              <a:t>account</a:t>
            </a:r>
          </a:p>
          <a:p>
            <a:r>
              <a:rPr lang="en-US" sz="2000" dirty="0" smtClean="0"/>
              <a:t>Create project</a:t>
            </a:r>
          </a:p>
          <a:p>
            <a:pPr lvl="1"/>
            <a:r>
              <a:rPr lang="en-US" sz="1800" dirty="0" smtClean="0"/>
              <a:t>Create products</a:t>
            </a:r>
          </a:p>
          <a:p>
            <a:pPr lvl="1"/>
            <a:r>
              <a:rPr lang="en-US" sz="1800" dirty="0" smtClean="0"/>
              <a:t>Create Things</a:t>
            </a:r>
          </a:p>
          <a:p>
            <a:pPr lvl="2"/>
            <a:r>
              <a:rPr lang="en-US" sz="1600" dirty="0" smtClean="0"/>
              <a:t>Objects of the Product Class</a:t>
            </a:r>
            <a:endParaRPr lang="en-US" sz="1600" dirty="0" smtClean="0"/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36468"/>
            <a:ext cx="5410200" cy="25215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685800"/>
            <a:ext cx="2085975" cy="5876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224587" y="1371600"/>
            <a:ext cx="2895600" cy="381000"/>
          </a:xfrm>
          <a:prstGeom prst="rect">
            <a:avLst/>
          </a:prstGeom>
          <a:solidFill>
            <a:srgbClr val="FF0000">
              <a:alpha val="11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400800" y="4867701"/>
            <a:ext cx="2895600" cy="381000"/>
          </a:xfrm>
          <a:prstGeom prst="rect">
            <a:avLst/>
          </a:prstGeom>
          <a:solidFill>
            <a:srgbClr val="FF0000">
              <a:alpha val="11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00800" y="5258936"/>
            <a:ext cx="2895600" cy="381000"/>
          </a:xfrm>
          <a:prstGeom prst="rect">
            <a:avLst/>
          </a:prstGeom>
          <a:solidFill>
            <a:srgbClr val="FF0000">
              <a:alpha val="11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04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EVRYTHNG Account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16940"/>
            <a:ext cx="8229600" cy="3625883"/>
          </a:xfrm>
        </p:spPr>
      </p:pic>
      <p:sp>
        <p:nvSpPr>
          <p:cNvPr id="5" name="Rectangle 4"/>
          <p:cNvSpPr/>
          <p:nvPr/>
        </p:nvSpPr>
        <p:spPr>
          <a:xfrm>
            <a:off x="228600" y="2667000"/>
            <a:ext cx="1524000" cy="609600"/>
          </a:xfrm>
          <a:prstGeom prst="rect">
            <a:avLst/>
          </a:prstGeom>
          <a:solidFill>
            <a:srgbClr val="FF0000">
              <a:alpha val="3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09800" y="26670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23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EVRYTHNG Account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68478"/>
            <a:ext cx="8229600" cy="3122807"/>
          </a:xfrm>
        </p:spPr>
      </p:pic>
      <p:sp>
        <p:nvSpPr>
          <p:cNvPr id="5" name="Rectangle 4"/>
          <p:cNvSpPr/>
          <p:nvPr/>
        </p:nvSpPr>
        <p:spPr>
          <a:xfrm>
            <a:off x="304800" y="3352800"/>
            <a:ext cx="1524000" cy="457200"/>
          </a:xfrm>
          <a:prstGeom prst="rect">
            <a:avLst/>
          </a:prstGeom>
          <a:solidFill>
            <a:srgbClr val="FF0000">
              <a:alpha val="3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8655" y="4100945"/>
            <a:ext cx="1524000" cy="304800"/>
          </a:xfrm>
          <a:prstGeom prst="rect">
            <a:avLst/>
          </a:prstGeom>
          <a:solidFill>
            <a:srgbClr val="FF0000">
              <a:alpha val="3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42655" y="2819400"/>
            <a:ext cx="1205345" cy="381000"/>
          </a:xfrm>
          <a:prstGeom prst="rect">
            <a:avLst/>
          </a:prstGeom>
          <a:solidFill>
            <a:srgbClr val="FF0000">
              <a:alpha val="3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 rot="2785635">
            <a:off x="3680672" y="1866900"/>
            <a:ext cx="369548" cy="1905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29200" y="2028996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API Key is shown once clicked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93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EVRYTHNG </a:t>
            </a:r>
            <a:r>
              <a:rPr lang="en-US" dirty="0" smtClean="0"/>
              <a:t>Account application role permissions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47267"/>
            <a:ext cx="8229600" cy="3965228"/>
          </a:xfrm>
        </p:spPr>
      </p:pic>
    </p:spTree>
    <p:extLst>
      <p:ext uri="{BB962C8B-B14F-4D97-AF65-F5344CB8AC3E}">
        <p14:creationId xmlns:p14="http://schemas.microsoft.com/office/powerpoint/2010/main" val="413764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EVRYTHNG APP Role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Select project from dashboard</a:t>
            </a:r>
          </a:p>
          <a:p>
            <a:pPr lvl="1"/>
            <a:r>
              <a:rPr lang="en-US" dirty="0" smtClean="0"/>
              <a:t>If none available you need to create it</a:t>
            </a:r>
          </a:p>
          <a:p>
            <a:pPr lvl="1"/>
            <a:endParaRPr lang="en-US" dirty="0"/>
          </a:p>
          <a:p>
            <a:r>
              <a:rPr lang="en-US" dirty="0" smtClean="0"/>
              <a:t>Select Applications tab</a:t>
            </a:r>
          </a:p>
          <a:p>
            <a:pPr lvl="1"/>
            <a:r>
              <a:rPr lang="en-US" dirty="0" smtClean="0"/>
              <a:t>If none available you need to create one</a:t>
            </a:r>
          </a:p>
          <a:p>
            <a:pPr lvl="1"/>
            <a:endParaRPr lang="en-US" dirty="0"/>
          </a:p>
          <a:p>
            <a:r>
              <a:rPr lang="en-US" dirty="0" smtClean="0"/>
              <a:t>Assign role to Application</a:t>
            </a:r>
          </a:p>
          <a:p>
            <a:pPr lvl="1"/>
            <a:r>
              <a:rPr lang="en-US" dirty="0" smtClean="0"/>
              <a:t>A role dictates the access rights and is configurable</a:t>
            </a:r>
          </a:p>
          <a:p>
            <a:pPr lvl="1"/>
            <a:r>
              <a:rPr lang="en-US" dirty="0" smtClean="0"/>
              <a:t>There is a baseline role available</a:t>
            </a:r>
          </a:p>
          <a:p>
            <a:endParaRPr lang="en-US" dirty="0" smtClean="0"/>
          </a:p>
          <a:p>
            <a:r>
              <a:rPr lang="en-US" dirty="0" smtClean="0"/>
              <a:t>Once created, the application will have generated an API key</a:t>
            </a:r>
          </a:p>
          <a:p>
            <a:endParaRPr lang="en-US" dirty="0"/>
          </a:p>
          <a:p>
            <a:r>
              <a:rPr lang="en-US" dirty="0" smtClean="0"/>
              <a:t>Copy API key and distribute it to the entities you want</a:t>
            </a:r>
          </a:p>
          <a:p>
            <a:pPr lvl="1"/>
            <a:r>
              <a:rPr lang="en-US" dirty="0" smtClean="0"/>
              <a:t>For example to your node-RED flows for making HTTP calls to the EVRYTHNG API or to the Product Owner 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53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Calls to EVRYTHNG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4191000" cy="438912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Use the simple EVRYTHNG Get flow</a:t>
            </a:r>
          </a:p>
          <a:p>
            <a:endParaRPr lang="en-US" dirty="0"/>
          </a:p>
          <a:p>
            <a:r>
              <a:rPr lang="en-US" dirty="0" smtClean="0"/>
              <a:t>Add your API key</a:t>
            </a:r>
          </a:p>
          <a:p>
            <a:endParaRPr lang="en-US" dirty="0"/>
          </a:p>
          <a:p>
            <a:r>
              <a:rPr lang="en-US" dirty="0" smtClean="0"/>
              <a:t>Fix the call parameters</a:t>
            </a:r>
          </a:p>
          <a:p>
            <a:pPr lvl="1"/>
            <a:r>
              <a:rPr lang="en-US" dirty="0" smtClean="0"/>
              <a:t>Method</a:t>
            </a:r>
          </a:p>
          <a:p>
            <a:pPr lvl="1"/>
            <a:r>
              <a:rPr lang="en-US" dirty="0" smtClean="0"/>
              <a:t>URL</a:t>
            </a:r>
          </a:p>
          <a:p>
            <a:pPr lvl="1"/>
            <a:r>
              <a:rPr lang="en-US" dirty="0" smtClean="0"/>
              <a:t>Any inputs needed </a:t>
            </a:r>
          </a:p>
          <a:p>
            <a:endParaRPr lang="en-US" dirty="0"/>
          </a:p>
          <a:p>
            <a:r>
              <a:rPr lang="en-US" dirty="0" smtClean="0"/>
              <a:t>Details on available methods on: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developers.evrythng.com/reference#standard-api-introduction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828800"/>
            <a:ext cx="440055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0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Calls to EVRYTHNG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node example code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49" y="2729552"/>
            <a:ext cx="798195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03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of returned JSON from EVRYTHNG regarding product list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334" y="1935163"/>
            <a:ext cx="3499332" cy="438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9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6122</TotalTime>
  <Words>278</Words>
  <Application>Microsoft Office PowerPoint</Application>
  <PresentationFormat>On-screen Show (4:3)</PresentationFormat>
  <Paragraphs>58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Flow</vt:lpstr>
      <vt:lpstr>IoT Challenge 2018- Product Owner/EVRYTHNG Intro</vt:lpstr>
      <vt:lpstr>EVRYTHNG Account</vt:lpstr>
      <vt:lpstr>EVRYTHNG Account</vt:lpstr>
      <vt:lpstr>EVRYTHNG Account</vt:lpstr>
      <vt:lpstr>EVRYTHNG Account application role permissions</vt:lpstr>
      <vt:lpstr>EVRYTHNG APP Role</vt:lpstr>
      <vt:lpstr>HTTP Calls to EVRYTHNG</vt:lpstr>
      <vt:lpstr>HTTP Calls to EVRYTHNG</vt:lpstr>
      <vt:lpstr>Example of returned JSON from EVRYTHNG regarding product list</vt:lpstr>
      <vt:lpstr>Registration to get the scans</vt:lpstr>
      <vt:lpstr>Product Owner UI</vt:lpstr>
      <vt:lpstr>Product Owner UI back end</vt:lpstr>
      <vt:lpstr>Product Owner UI back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Challenge 2018</dc:title>
  <dc:creator>geo</dc:creator>
  <cp:lastModifiedBy>geo</cp:lastModifiedBy>
  <cp:revision>146</cp:revision>
  <dcterms:created xsi:type="dcterms:W3CDTF">2006-08-16T00:00:00Z</dcterms:created>
  <dcterms:modified xsi:type="dcterms:W3CDTF">2018-03-14T15:54:32Z</dcterms:modified>
</cp:coreProperties>
</file>