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9" r:id="rId3"/>
    <p:sldId id="270" r:id="rId4"/>
    <p:sldId id="271" r:id="rId5"/>
    <p:sldId id="257" r:id="rId6"/>
    <p:sldId id="258" r:id="rId7"/>
    <p:sldId id="259" r:id="rId8"/>
    <p:sldId id="260" r:id="rId9"/>
    <p:sldId id="261" r:id="rId10"/>
    <p:sldId id="267" r:id="rId11"/>
    <p:sldId id="274" r:id="rId12"/>
    <p:sldId id="266" r:id="rId13"/>
    <p:sldId id="268" r:id="rId14"/>
    <p:sldId id="272" r:id="rId15"/>
    <p:sldId id="273" r:id="rId16"/>
    <p:sldId id="263" r:id="rId1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51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B5EE-AD77-41AE-A874-6C27E1F28DFA}" type="datetimeFigureOut">
              <a:rPr lang="el-GR" smtClean="0"/>
              <a:t>16/3/2018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76E4-5B8C-40D5-9637-061E100403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9867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B5EE-AD77-41AE-A874-6C27E1F28DFA}" type="datetimeFigureOut">
              <a:rPr lang="el-GR" smtClean="0"/>
              <a:t>16/3/2018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76E4-5B8C-40D5-9637-061E100403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227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B5EE-AD77-41AE-A874-6C27E1F28DFA}" type="datetimeFigureOut">
              <a:rPr lang="el-GR" smtClean="0"/>
              <a:t>16/3/2018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76E4-5B8C-40D5-9637-061E100403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0656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B5EE-AD77-41AE-A874-6C27E1F28DFA}" type="datetimeFigureOut">
              <a:rPr lang="el-GR" smtClean="0"/>
              <a:t>16/3/2018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76E4-5B8C-40D5-9637-061E100403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45683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B5EE-AD77-41AE-A874-6C27E1F28DFA}" type="datetimeFigureOut">
              <a:rPr lang="el-GR" smtClean="0"/>
              <a:t>16/3/2018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76E4-5B8C-40D5-9637-061E100403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16531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B5EE-AD77-41AE-A874-6C27E1F28DFA}" type="datetimeFigureOut">
              <a:rPr lang="el-GR" smtClean="0"/>
              <a:t>16/3/2018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76E4-5B8C-40D5-9637-061E100403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60967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B5EE-AD77-41AE-A874-6C27E1F28DFA}" type="datetimeFigureOut">
              <a:rPr lang="el-GR" smtClean="0"/>
              <a:t>16/3/2018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76E4-5B8C-40D5-9637-061E100403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5086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B5EE-AD77-41AE-A874-6C27E1F28DFA}" type="datetimeFigureOut">
              <a:rPr lang="el-GR" smtClean="0"/>
              <a:t>16/3/2018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76E4-5B8C-40D5-9637-061E100403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0072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B5EE-AD77-41AE-A874-6C27E1F28DFA}" type="datetimeFigureOut">
              <a:rPr lang="el-GR" smtClean="0"/>
              <a:t>16/3/2018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76E4-5B8C-40D5-9637-061E100403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5892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B5EE-AD77-41AE-A874-6C27E1F28DFA}" type="datetimeFigureOut">
              <a:rPr lang="el-GR" smtClean="0"/>
              <a:t>16/3/2018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B7F76E4-5B8C-40D5-9637-061E100403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343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B5EE-AD77-41AE-A874-6C27E1F28DFA}" type="datetimeFigureOut">
              <a:rPr lang="el-GR" smtClean="0"/>
              <a:t>16/3/2018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76E4-5B8C-40D5-9637-061E100403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157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B5EE-AD77-41AE-A874-6C27E1F28DFA}" type="datetimeFigureOut">
              <a:rPr lang="el-GR" smtClean="0"/>
              <a:t>16/3/2018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76E4-5B8C-40D5-9637-061E100403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2720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B5EE-AD77-41AE-A874-6C27E1F28DFA}" type="datetimeFigureOut">
              <a:rPr lang="el-GR" smtClean="0"/>
              <a:t>16/3/2018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76E4-5B8C-40D5-9637-061E100403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804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B5EE-AD77-41AE-A874-6C27E1F28DFA}" type="datetimeFigureOut">
              <a:rPr lang="el-GR" smtClean="0"/>
              <a:t>16/3/2018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76E4-5B8C-40D5-9637-061E100403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0008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B5EE-AD77-41AE-A874-6C27E1F28DFA}" type="datetimeFigureOut">
              <a:rPr lang="el-GR" smtClean="0"/>
              <a:t>16/3/2018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76E4-5B8C-40D5-9637-061E100403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3794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B5EE-AD77-41AE-A874-6C27E1F28DFA}" type="datetimeFigureOut">
              <a:rPr lang="el-GR" smtClean="0"/>
              <a:t>16/3/2018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76E4-5B8C-40D5-9637-061E100403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537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B5EE-AD77-41AE-A874-6C27E1F28DFA}" type="datetimeFigureOut">
              <a:rPr lang="el-GR" smtClean="0"/>
              <a:t>16/3/2018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76E4-5B8C-40D5-9637-061E100403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0885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36B5EE-AD77-41AE-A874-6C27E1F28DFA}" type="datetimeFigureOut">
              <a:rPr lang="el-GR" smtClean="0"/>
              <a:t>16/3/2018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7F76E4-5B8C-40D5-9637-061E100403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1747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Chain Status Modeling and Visualization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Affectus</a:t>
            </a:r>
            <a:r>
              <a:rPr lang="en-US" dirty="0"/>
              <a:t> </a:t>
            </a:r>
            <a:r>
              <a:rPr lang="en-US" dirty="0" err="1" smtClean="0"/>
              <a:t>Hackathon</a:t>
            </a:r>
            <a:r>
              <a:rPr lang="en-US" dirty="0" smtClean="0"/>
              <a:t> 2018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8808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37" y="0"/>
            <a:ext cx="10018713" cy="1752599"/>
          </a:xfrm>
        </p:spPr>
        <p:txBody>
          <a:bodyPr/>
          <a:lstStyle/>
          <a:p>
            <a:r>
              <a:rPr lang="en-US" dirty="0" smtClean="0"/>
              <a:t>Communication Templates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1492937" y="1260640"/>
            <a:ext cx="2138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Front to Back End</a:t>
            </a:r>
            <a:endParaRPr lang="el-GR" sz="20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2937" y="1660750"/>
            <a:ext cx="43812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{"data":[{</a:t>
            </a:r>
          </a:p>
          <a:p>
            <a:r>
              <a:rPr lang="en-US" dirty="0"/>
              <a:t> </a:t>
            </a:r>
            <a:r>
              <a:rPr lang="en-US" dirty="0" smtClean="0"/>
              <a:t>            "thing_id":644,</a:t>
            </a:r>
          </a:p>
          <a:p>
            <a:r>
              <a:rPr lang="en-US" dirty="0"/>
              <a:t> </a:t>
            </a:r>
            <a:r>
              <a:rPr lang="en-US" dirty="0" smtClean="0"/>
              <a:t>            "product_id":2,</a:t>
            </a:r>
          </a:p>
          <a:p>
            <a:r>
              <a:rPr lang="en-US" dirty="0"/>
              <a:t> </a:t>
            </a:r>
            <a:r>
              <a:rPr lang="en-US" dirty="0" smtClean="0"/>
              <a:t>            "data":[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"stage":2,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"day":5,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"hour":10,</a:t>
            </a:r>
          </a:p>
          <a:p>
            <a:r>
              <a:rPr lang="en-US" dirty="0"/>
              <a:t>	</a:t>
            </a:r>
            <a:r>
              <a:rPr lang="en-US" dirty="0" smtClean="0"/>
              <a:t> "duration":312410322.36}]}],</a:t>
            </a:r>
          </a:p>
          <a:p>
            <a:r>
              <a:rPr lang="en-US" dirty="0"/>
              <a:t> </a:t>
            </a:r>
            <a:r>
              <a:rPr lang="en-US" dirty="0" smtClean="0"/>
              <a:t>            "parameters":{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"</a:t>
            </a:r>
            <a:r>
              <a:rPr lang="en-US" dirty="0" err="1" smtClean="0"/>
              <a:t>retrain":false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"</a:t>
            </a:r>
            <a:r>
              <a:rPr lang="en-US" dirty="0" err="1" smtClean="0"/>
              <a:t>refresh_data":false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"</a:t>
            </a:r>
            <a:r>
              <a:rPr lang="en-US" dirty="0" err="1" smtClean="0"/>
              <a:t>train_file</a:t>
            </a:r>
            <a:r>
              <a:rPr lang="en-US" dirty="0" smtClean="0"/>
              <a:t>":"./</a:t>
            </a:r>
            <a:r>
              <a:rPr lang="en-US" dirty="0" err="1" smtClean="0"/>
              <a:t>scan_data</a:t>
            </a:r>
            <a:r>
              <a:rPr lang="en-US" dirty="0" smtClean="0"/>
              <a:t>/train.csv",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"</a:t>
            </a:r>
            <a:r>
              <a:rPr lang="en-US" dirty="0" err="1" smtClean="0"/>
              <a:t>model_dir</a:t>
            </a:r>
            <a:r>
              <a:rPr lang="en-US" dirty="0" smtClean="0"/>
              <a:t>":"./</a:t>
            </a:r>
            <a:r>
              <a:rPr lang="en-US" dirty="0" err="1" smtClean="0"/>
              <a:t>model_dir</a:t>
            </a:r>
            <a:r>
              <a:rPr lang="en-US" dirty="0" smtClean="0"/>
              <a:t>",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"</a:t>
            </a:r>
            <a:r>
              <a:rPr lang="en-US" dirty="0" err="1" smtClean="0"/>
              <a:t>model_parameters</a:t>
            </a:r>
            <a:r>
              <a:rPr lang="en-US" dirty="0" smtClean="0"/>
              <a:t>":{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"learning_rate":0.6}}</a:t>
            </a:r>
          </a:p>
          <a:p>
            <a:r>
              <a:rPr lang="en-US" dirty="0" smtClean="0"/>
              <a:t>}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8405447" y="126064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Back to Front End</a:t>
            </a:r>
            <a:endParaRPr lang="el-GR" sz="20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73462" y="1859077"/>
            <a:ext cx="45350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"predictions":{</a:t>
            </a:r>
          </a:p>
          <a:p>
            <a:r>
              <a:rPr lang="en-US" dirty="0" smtClean="0"/>
              <a:t>        "predictions":[[3124103.75]],</a:t>
            </a:r>
          </a:p>
          <a:p>
            <a:r>
              <a:rPr lang="en-US" dirty="0"/>
              <a:t> </a:t>
            </a:r>
            <a:r>
              <a:rPr lang="en-US" dirty="0" smtClean="0"/>
              <a:t>       "costs":[[52.64]],</a:t>
            </a:r>
          </a:p>
          <a:p>
            <a:r>
              <a:rPr lang="en-US" dirty="0" smtClean="0"/>
              <a:t>        "actuals":[[312410322.36]],</a:t>
            </a:r>
          </a:p>
          <a:p>
            <a:r>
              <a:rPr lang="en-US" dirty="0"/>
              <a:t> </a:t>
            </a:r>
            <a:r>
              <a:rPr lang="en-US" dirty="0" smtClean="0"/>
              <a:t>       "error ": "</a:t>
            </a:r>
            <a:r>
              <a:rPr lang="en-US" dirty="0" err="1" smtClean="0"/>
              <a:t>NullPointerException</a:t>
            </a:r>
            <a:r>
              <a:rPr lang="en-US" dirty="0" smtClean="0"/>
              <a:t>"},</a:t>
            </a:r>
          </a:p>
          <a:p>
            <a:r>
              <a:rPr lang="en-US" dirty="0" smtClean="0"/>
              <a:t>    "</a:t>
            </a:r>
            <a:r>
              <a:rPr lang="en-US" dirty="0" err="1" smtClean="0"/>
              <a:t>retrain_output":"Training</a:t>
            </a:r>
            <a:r>
              <a:rPr lang="en-US" dirty="0" smtClean="0"/>
              <a:t> already running.“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17544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16" y="1766388"/>
            <a:ext cx="10314753" cy="3275631"/>
          </a:xfrm>
        </p:spPr>
      </p:pic>
    </p:spTree>
    <p:extLst>
      <p:ext uri="{BB962C8B-B14F-4D97-AF65-F5344CB8AC3E}">
        <p14:creationId xmlns:p14="http://schemas.microsoft.com/office/powerpoint/2010/main" val="308424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114" y="0"/>
            <a:ext cx="6913771" cy="1209444"/>
          </a:xfrm>
        </p:spPr>
        <p:txBody>
          <a:bodyPr/>
          <a:lstStyle/>
          <a:p>
            <a:r>
              <a:rPr lang="en-US" dirty="0" smtClean="0"/>
              <a:t>Chain Stage History Viewer</a:t>
            </a:r>
            <a:endParaRPr lang="el-GR" dirty="0"/>
          </a:p>
        </p:txBody>
      </p:sp>
      <p:pic>
        <p:nvPicPr>
          <p:cNvPr id="4" name="Picture 3" descr="C:\Users\Silvestro\AppData\Local\Microsoft\Windows\INetCache\Content.Word\chain_histor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55" y="956668"/>
            <a:ext cx="11811855" cy="5815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4641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21" y="0"/>
            <a:ext cx="6288089" cy="1099991"/>
          </a:xfrm>
        </p:spPr>
        <p:txBody>
          <a:bodyPr/>
          <a:lstStyle/>
          <a:p>
            <a:r>
              <a:rPr lang="en-US" dirty="0" smtClean="0"/>
              <a:t>Chain Stage Live Monitoring</a:t>
            </a:r>
            <a:endParaRPr lang="el-GR" dirty="0"/>
          </a:p>
        </p:txBody>
      </p:sp>
      <p:pic>
        <p:nvPicPr>
          <p:cNvPr id="5" name="Picture 4" descr="chain_monitor_ui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1" y="1024116"/>
            <a:ext cx="12018972" cy="49194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2848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Experimental stream created using random number generator</a:t>
            </a:r>
          </a:p>
          <a:p>
            <a:r>
              <a:rPr lang="en-US" dirty="0" err="1" smtClean="0"/>
              <a:t>NodeRed</a:t>
            </a:r>
            <a:r>
              <a:rPr lang="en-US" dirty="0" smtClean="0"/>
              <a:t> flow used: Stream Processor</a:t>
            </a:r>
          </a:p>
          <a:p>
            <a:r>
              <a:rPr lang="en-US" dirty="0" smtClean="0"/>
              <a:t>A new </a:t>
            </a:r>
            <a:r>
              <a:rPr lang="en-US" dirty="0" err="1" smtClean="0"/>
              <a:t>datapoint</a:t>
            </a:r>
            <a:r>
              <a:rPr lang="en-US" dirty="0" smtClean="0"/>
              <a:t> (scan) is created every 10 seconds</a:t>
            </a:r>
          </a:p>
          <a:p>
            <a:r>
              <a:rPr lang="en-US" dirty="0" smtClean="0"/>
              <a:t>Each scan contains: timestamp, thing id, product id, location, stage.</a:t>
            </a:r>
          </a:p>
          <a:p>
            <a:r>
              <a:rPr lang="en-US" dirty="0" smtClean="0"/>
              <a:t>The scan is forwarded to a </a:t>
            </a:r>
            <a:r>
              <a:rPr lang="en-US" dirty="0" err="1" smtClean="0"/>
              <a:t>websocket</a:t>
            </a:r>
            <a:r>
              <a:rPr lang="en-US" dirty="0" smtClean="0"/>
              <a:t> and triggers all other flows.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97243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06" y="428002"/>
            <a:ext cx="9206056" cy="5740790"/>
          </a:xfrm>
        </p:spPr>
      </p:pic>
    </p:spTree>
    <p:extLst>
      <p:ext uri="{BB962C8B-B14F-4D97-AF65-F5344CB8AC3E}">
        <p14:creationId xmlns:p14="http://schemas.microsoft.com/office/powerpoint/2010/main" val="165650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486" y="2438399"/>
            <a:ext cx="3975538" cy="397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3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Crawler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NodeRed</a:t>
            </a:r>
            <a:r>
              <a:rPr lang="en-US" dirty="0" smtClean="0"/>
              <a:t> Implementation</a:t>
            </a:r>
          </a:p>
          <a:p>
            <a:r>
              <a:rPr lang="en-US" dirty="0" smtClean="0"/>
              <a:t>Uses the </a:t>
            </a:r>
            <a:r>
              <a:rPr lang="en-US" dirty="0" err="1" smtClean="0"/>
              <a:t>aWhere</a:t>
            </a:r>
            <a:r>
              <a:rPr lang="en-US" dirty="0" smtClean="0"/>
              <a:t> and </a:t>
            </a:r>
            <a:r>
              <a:rPr lang="en-US" dirty="0" err="1" smtClean="0"/>
              <a:t>Darksky</a:t>
            </a:r>
            <a:r>
              <a:rPr lang="en-US" dirty="0" smtClean="0"/>
              <a:t> APIs</a:t>
            </a:r>
          </a:p>
          <a:p>
            <a:r>
              <a:rPr lang="en-US" dirty="0" smtClean="0"/>
              <a:t>Collects norms about the weather conditions (temperature, wind and humidity)</a:t>
            </a:r>
          </a:p>
          <a:p>
            <a:r>
              <a:rPr lang="en-US" dirty="0" smtClean="0"/>
              <a:t>Compares current (or chosen timestamp) conditions with norms</a:t>
            </a:r>
          </a:p>
          <a:p>
            <a:r>
              <a:rPr lang="en-US" dirty="0" smtClean="0"/>
              <a:t>Emits relevant events (too cold, too hot, too humid, too dry </a:t>
            </a:r>
            <a:r>
              <a:rPr lang="en-US" dirty="0" err="1" smtClean="0"/>
              <a:t>e.t.c</a:t>
            </a:r>
            <a:r>
              <a:rPr lang="en-US" dirty="0" smtClean="0"/>
              <a:t>.)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1188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206" y="728932"/>
            <a:ext cx="3354793" cy="8324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Weather Front End</a:t>
            </a:r>
            <a:endParaRPr lang="el-GR" dirty="0"/>
          </a:p>
        </p:txBody>
      </p:sp>
      <p:pic>
        <p:nvPicPr>
          <p:cNvPr id="6" name="Content Placeholder 5" descr="weather_ui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64" y="0"/>
            <a:ext cx="883720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412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 Flows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Stream Processor: Creates test streams and applies some preprocessing to </a:t>
            </a:r>
            <a:r>
              <a:rPr lang="en-US" dirty="0" smtClean="0"/>
              <a:t>all streams (data ingestion)</a:t>
            </a:r>
            <a:endParaRPr lang="en-US" dirty="0" smtClean="0"/>
          </a:p>
          <a:p>
            <a:r>
              <a:rPr lang="en-US" dirty="0" smtClean="0"/>
              <a:t>Delay Checker: Runs through the </a:t>
            </a:r>
            <a:r>
              <a:rPr lang="en-US" dirty="0" err="1" smtClean="0"/>
              <a:t>MongoDB</a:t>
            </a:r>
            <a:r>
              <a:rPr lang="en-US" dirty="0" smtClean="0"/>
              <a:t> data store, locates things that have surpassed the expected duration and forwards ‘delayed’ events to a web socket</a:t>
            </a:r>
          </a:p>
          <a:p>
            <a:r>
              <a:rPr lang="en-US" dirty="0" smtClean="0"/>
              <a:t>Stage Identifier: Identifies the chain stage based on a scan geo-location data by cross-referencing it with the knowledge base, and adds it to the scan data stream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5732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 Flows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open-source </a:t>
            </a:r>
            <a:r>
              <a:rPr lang="en-US" dirty="0" smtClean="0"/>
              <a:t>symbolic </a:t>
            </a:r>
            <a:r>
              <a:rPr lang="en-US" dirty="0"/>
              <a:t>math </a:t>
            </a:r>
            <a:r>
              <a:rPr lang="en-US" dirty="0" smtClean="0"/>
              <a:t>library </a:t>
            </a:r>
            <a:r>
              <a:rPr lang="en-US" dirty="0"/>
              <a:t>used for machine learning applications such as neural networks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Tensors are multi-dimension arrays of numerals.</a:t>
            </a:r>
          </a:p>
          <a:p>
            <a:r>
              <a:rPr lang="en-US" dirty="0" smtClean="0"/>
              <a:t>Supports classification, regression and clustering using linear </a:t>
            </a:r>
            <a:r>
              <a:rPr lang="en-US" dirty="0" err="1" smtClean="0"/>
              <a:t>regressors</a:t>
            </a:r>
            <a:r>
              <a:rPr lang="en-US" dirty="0" smtClean="0"/>
              <a:t> or deep neural networks.</a:t>
            </a:r>
          </a:p>
          <a:p>
            <a:r>
              <a:rPr lang="en-US" dirty="0" smtClean="0"/>
              <a:t>Developed in Python.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4668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el-G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584071"/>
              </p:ext>
            </p:extLst>
          </p:nvPr>
        </p:nvGraphicFramePr>
        <p:xfrm>
          <a:off x="1484311" y="1927364"/>
          <a:ext cx="1007086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115"/>
                <a:gridCol w="868555"/>
                <a:gridCol w="1388853"/>
                <a:gridCol w="1250830"/>
                <a:gridCol w="1061049"/>
                <a:gridCol w="1302589"/>
                <a:gridCol w="1535502"/>
                <a:gridCol w="888521"/>
                <a:gridCol w="1194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Month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Stage</a:t>
                      </a:r>
                      <a:endParaRPr lang="el-GR" dirty="0" smtClean="0"/>
                    </a:p>
                    <a:p>
                      <a:pPr algn="ctr"/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ID</a:t>
                      </a:r>
                      <a:endParaRPr lang="el-GR" dirty="0" smtClean="0"/>
                    </a:p>
                    <a:p>
                      <a:pPr algn="ctr"/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Thing ID</a:t>
                      </a:r>
                      <a:endParaRPr lang="el-GR" dirty="0" smtClean="0"/>
                    </a:p>
                    <a:p>
                      <a:pPr algn="ctr"/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Hot</a:t>
                      </a:r>
                      <a:r>
                        <a:rPr lang="en-US" baseline="0" dirty="0" smtClean="0"/>
                        <a:t> or Cold</a:t>
                      </a:r>
                      <a:endParaRPr lang="el-GR" dirty="0" smtClean="0"/>
                    </a:p>
                    <a:p>
                      <a:pPr algn="ctr"/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Humid or Dry</a:t>
                      </a:r>
                      <a:endParaRPr lang="el-GR" dirty="0" smtClean="0"/>
                    </a:p>
                    <a:p>
                      <a:pPr algn="ctr"/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Windy</a:t>
                      </a:r>
                      <a:endParaRPr lang="el-GR" dirty="0" smtClean="0"/>
                    </a:p>
                    <a:p>
                      <a:pPr algn="ctr"/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  <a:endParaRPr lang="el-G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5213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5243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1262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6342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123567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3626" y="4428833"/>
            <a:ext cx="11300081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Example Tensor</a:t>
            </a:r>
            <a:endParaRPr lang="en-US" dirty="0" smtClean="0">
              <a:latin typeface="+mj-lt"/>
            </a:endParaRPr>
          </a:p>
          <a:p>
            <a:r>
              <a:rPr lang="en-US" sz="1900" dirty="0" smtClean="0"/>
              <a:t>[[3,14,6,10],[10,9,9,7],[2,3,1,1],[653,523,123,63],[1235,5243,12,532],[-1,1,0,-1],[0,1,1,0],[5213,1262,6342,123567]]</a:t>
            </a:r>
            <a:endParaRPr lang="el-GR" sz="1900" dirty="0"/>
          </a:p>
        </p:txBody>
      </p:sp>
    </p:spTree>
    <p:extLst>
      <p:ext uri="{BB962C8B-B14F-4D97-AF65-F5344CB8AC3E}">
        <p14:creationId xmlns:p14="http://schemas.microsoft.com/office/powerpoint/2010/main" val="114658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Affectus</a:t>
            </a:r>
            <a:r>
              <a:rPr lang="en-US" dirty="0" smtClean="0"/>
              <a:t> Chain Modeling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Backend for </a:t>
            </a:r>
            <a:r>
              <a:rPr lang="en-US" dirty="0" err="1" smtClean="0"/>
              <a:t>TensorFlows</a:t>
            </a:r>
            <a:r>
              <a:rPr lang="en-US" dirty="0" smtClean="0"/>
              <a:t> modeling</a:t>
            </a:r>
          </a:p>
          <a:p>
            <a:r>
              <a:rPr lang="en-US" dirty="0" err="1" smtClean="0"/>
              <a:t>NodeRed</a:t>
            </a:r>
            <a:r>
              <a:rPr lang="en-US" dirty="0" smtClean="0"/>
              <a:t> front end for processing incoming data into </a:t>
            </a:r>
            <a:r>
              <a:rPr lang="en-US" dirty="0" err="1" smtClean="0"/>
              <a:t>TensorFlows</a:t>
            </a:r>
            <a:r>
              <a:rPr lang="en-US" dirty="0" smtClean="0"/>
              <a:t>  and storing data</a:t>
            </a:r>
          </a:p>
          <a:p>
            <a:r>
              <a:rPr lang="en-US" dirty="0" smtClean="0"/>
              <a:t>Connected by Rest API calls using HTTP Post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8569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Modeling Backend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Flask python server to listen for incoming model train or prediction requests</a:t>
            </a:r>
          </a:p>
          <a:p>
            <a:r>
              <a:rPr lang="en-US" dirty="0" smtClean="0"/>
              <a:t>If request is train start training process and block all other incoming requests until it is completed</a:t>
            </a:r>
          </a:p>
          <a:p>
            <a:r>
              <a:rPr lang="en-US" dirty="0" smtClean="0"/>
              <a:t>If request is prediction use the trained model to predict the expected duration that the Thing is supposed to remain in this chain stage</a:t>
            </a:r>
          </a:p>
          <a:p>
            <a:r>
              <a:rPr lang="en-US" dirty="0" smtClean="0"/>
              <a:t>Features are parametric but some are required and some optional</a:t>
            </a:r>
          </a:p>
          <a:p>
            <a:pPr lvl="1"/>
            <a:r>
              <a:rPr lang="en-US" dirty="0" smtClean="0"/>
              <a:t>Required: Thing ID, Product ID, Day, Hour, Chain Stage</a:t>
            </a:r>
          </a:p>
          <a:p>
            <a:pPr lvl="1"/>
            <a:r>
              <a:rPr lang="en-US" dirty="0" smtClean="0"/>
              <a:t>Optional: Temperature, Humidity, Traffic, Wind, Month, LCC status…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4785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Modeling Frontend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Receives data points in JSON format, through a web socket</a:t>
            </a:r>
          </a:p>
          <a:p>
            <a:r>
              <a:rPr lang="en-US" dirty="0" smtClean="0"/>
              <a:t>Processes it into the correct JSON format and makes prediction calls to the backend</a:t>
            </a:r>
          </a:p>
          <a:p>
            <a:r>
              <a:rPr lang="en-US" dirty="0" smtClean="0"/>
              <a:t>If enough data points have been collected triggers a retraining to the backend</a:t>
            </a:r>
          </a:p>
          <a:p>
            <a:r>
              <a:rPr lang="en-US" dirty="0" smtClean="0"/>
              <a:t>Stores the expected duration into </a:t>
            </a:r>
            <a:r>
              <a:rPr lang="en-US" dirty="0" err="1" smtClean="0"/>
              <a:t>MongoDB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32982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72</TotalTime>
  <Words>580</Words>
  <Application>Microsoft Office PowerPoint</Application>
  <PresentationFormat>Custom</PresentationFormat>
  <Paragraphs>119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Parallax</vt:lpstr>
      <vt:lpstr>Chain Status Modeling and Visualization</vt:lpstr>
      <vt:lpstr>Weather Crawler</vt:lpstr>
      <vt:lpstr>Weather Front End</vt:lpstr>
      <vt:lpstr>Helper Flows</vt:lpstr>
      <vt:lpstr>Tensor Flows</vt:lpstr>
      <vt:lpstr>Example Data</vt:lpstr>
      <vt:lpstr>Affectus Chain Modeling</vt:lpstr>
      <vt:lpstr>Chain Modeling Backend</vt:lpstr>
      <vt:lpstr>Chain Modeling Frontend</vt:lpstr>
      <vt:lpstr>Communication Templates</vt:lpstr>
      <vt:lpstr>PowerPoint Presentation</vt:lpstr>
      <vt:lpstr>Chain Stage History Viewer</vt:lpstr>
      <vt:lpstr>Chain Stage Live Monitoring</vt:lpstr>
      <vt:lpstr>Test Data</vt:lpstr>
      <vt:lpstr>PowerPoint Presentation</vt:lpstr>
      <vt:lpstr>Questions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Affectus Hackathon</dc:title>
  <dc:creator>Vangelis Psomakelis</dc:creator>
  <cp:lastModifiedBy>Vangelis Psomakelis</cp:lastModifiedBy>
  <cp:revision>14</cp:revision>
  <dcterms:created xsi:type="dcterms:W3CDTF">2018-03-15T07:46:12Z</dcterms:created>
  <dcterms:modified xsi:type="dcterms:W3CDTF">2018-03-16T12:40:44Z</dcterms:modified>
</cp:coreProperties>
</file>