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3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71" r:id="rId15"/>
    <p:sldId id="272" r:id="rId16"/>
    <p:sldId id="266" r:id="rId17"/>
    <p:sldId id="268" r:id="rId18"/>
    <p:sldId id="267" r:id="rId19"/>
    <p:sldId id="269" r:id="rId20"/>
    <p:sldId id="270" r:id="rId2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BF902-98F4-48DE-81A8-A7A75FFED667}" v="5" dt="2021-04-20T08:36:56.680"/>
    <p1510:client id="{1ED411BB-262B-2A4B-BF0E-26FBED361F71}" v="521" dt="2021-04-20T08:46:30.443"/>
    <p1510:client id="{C2B6D69F-A43F-481F-94A5-30AED5FCB9E9}" v="12" dt="2021-04-20T08:02:46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m Affes" userId="S::karim.affes@ionis-stm.com::558b8a6a-e367-438f-9e02-729adafb3ae8" providerId="AD" clId="Web-{C2B6D69F-A43F-481F-94A5-30AED5FCB9E9}"/>
    <pc:docChg chg="modSld">
      <pc:chgData name="Karim Affes" userId="S::karim.affes@ionis-stm.com::558b8a6a-e367-438f-9e02-729adafb3ae8" providerId="AD" clId="Web-{C2B6D69F-A43F-481F-94A5-30AED5FCB9E9}" dt="2021-04-20T08:02:46.396" v="5" actId="20577"/>
      <pc:docMkLst>
        <pc:docMk/>
      </pc:docMkLst>
      <pc:sldChg chg="modSp">
        <pc:chgData name="Karim Affes" userId="S::karim.affes@ionis-stm.com::558b8a6a-e367-438f-9e02-729adafb3ae8" providerId="AD" clId="Web-{C2B6D69F-A43F-481F-94A5-30AED5FCB9E9}" dt="2021-04-20T08:02:46.396" v="5" actId="20577"/>
        <pc:sldMkLst>
          <pc:docMk/>
          <pc:sldMk cId="1778884963" sldId="273"/>
        </pc:sldMkLst>
        <pc:spChg chg="mod">
          <ac:chgData name="Karim Affes" userId="S::karim.affes@ionis-stm.com::558b8a6a-e367-438f-9e02-729adafb3ae8" providerId="AD" clId="Web-{C2B6D69F-A43F-481F-94A5-30AED5FCB9E9}" dt="2021-04-20T08:02:46.396" v="5" actId="20577"/>
          <ac:spMkLst>
            <pc:docMk/>
            <pc:sldMk cId="1778884963" sldId="273"/>
            <ac:spMk id="14" creationId="{00000000-0000-0000-0000-000000000000}"/>
          </ac:spMkLst>
        </pc:spChg>
      </pc:sldChg>
    </pc:docChg>
  </pc:docChgLst>
  <pc:docChgLst>
    <pc:chgData name="Lyna Hamoud" userId="7c7ec27f-3f85-4d06-b77f-0a099fa3021b" providerId="ADAL" clId="{1ED411BB-262B-2A4B-BF0E-26FBED361F71}"/>
    <pc:docChg chg="undo custSel addSld delSld modSld sldOrd">
      <pc:chgData name="Lyna Hamoud" userId="7c7ec27f-3f85-4d06-b77f-0a099fa3021b" providerId="ADAL" clId="{1ED411BB-262B-2A4B-BF0E-26FBED361F71}" dt="2021-04-20T08:46:30.443" v="1573" actId="20577"/>
      <pc:docMkLst>
        <pc:docMk/>
      </pc:docMkLst>
      <pc:sldChg chg="modSp mod">
        <pc:chgData name="Lyna Hamoud" userId="7c7ec27f-3f85-4d06-b77f-0a099fa3021b" providerId="ADAL" clId="{1ED411BB-262B-2A4B-BF0E-26FBED361F71}" dt="2021-04-16T22:47:16.976" v="878" actId="20577"/>
        <pc:sldMkLst>
          <pc:docMk/>
          <pc:sldMk cId="0" sldId="257"/>
        </pc:sldMkLst>
        <pc:spChg chg="mod">
          <ac:chgData name="Lyna Hamoud" userId="7c7ec27f-3f85-4d06-b77f-0a099fa3021b" providerId="ADAL" clId="{1ED411BB-262B-2A4B-BF0E-26FBED361F71}" dt="2021-04-16T22:46:43.880" v="800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Lyna Hamoud" userId="7c7ec27f-3f85-4d06-b77f-0a099fa3021b" providerId="ADAL" clId="{1ED411BB-262B-2A4B-BF0E-26FBED361F71}" dt="2021-04-16T22:47:16.976" v="878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">
        <pc:chgData name="Lyna Hamoud" userId="7c7ec27f-3f85-4d06-b77f-0a099fa3021b" providerId="ADAL" clId="{1ED411BB-262B-2A4B-BF0E-26FBED361F71}" dt="2021-04-19T23:59:17.411" v="1482" actId="20577"/>
        <pc:sldMkLst>
          <pc:docMk/>
          <pc:sldMk cId="0" sldId="258"/>
        </pc:sldMkLst>
        <pc:spChg chg="mod">
          <ac:chgData name="Lyna Hamoud" userId="7c7ec27f-3f85-4d06-b77f-0a099fa3021b" providerId="ADAL" clId="{1ED411BB-262B-2A4B-BF0E-26FBED361F71}" dt="2021-04-19T23:59:17.411" v="1482" actId="20577"/>
          <ac:spMkLst>
            <pc:docMk/>
            <pc:sldMk cId="0" sldId="258"/>
            <ac:spMk id="5" creationId="{00000000-0000-0000-0000-000000000000}"/>
          </ac:spMkLst>
        </pc:spChg>
        <pc:grpChg chg="mod">
          <ac:chgData name="Lyna Hamoud" userId="7c7ec27f-3f85-4d06-b77f-0a099fa3021b" providerId="ADAL" clId="{1ED411BB-262B-2A4B-BF0E-26FBED361F71}" dt="2021-04-19T23:59:09.051" v="1464" actId="1076"/>
          <ac:grpSpMkLst>
            <pc:docMk/>
            <pc:sldMk cId="0" sldId="258"/>
            <ac:grpSpMk id="2" creationId="{00000000-0000-0000-0000-000000000000}"/>
          </ac:grpSpMkLst>
        </pc:grpChg>
      </pc:sldChg>
      <pc:sldChg chg="delSp modSp mod setBg">
        <pc:chgData name="Lyna Hamoud" userId="7c7ec27f-3f85-4d06-b77f-0a099fa3021b" providerId="ADAL" clId="{1ED411BB-262B-2A4B-BF0E-26FBED361F71}" dt="2021-04-20T00:00:07.690" v="1485"/>
        <pc:sldMkLst>
          <pc:docMk/>
          <pc:sldMk cId="0" sldId="260"/>
        </pc:sldMkLst>
        <pc:spChg chg="mod">
          <ac:chgData name="Lyna Hamoud" userId="7c7ec27f-3f85-4d06-b77f-0a099fa3021b" providerId="ADAL" clId="{1ED411BB-262B-2A4B-BF0E-26FBED361F71}" dt="2021-04-19T23:59:35.226" v="1484" actId="1076"/>
          <ac:spMkLst>
            <pc:docMk/>
            <pc:sldMk cId="0" sldId="260"/>
            <ac:spMk id="4" creationId="{00000000-0000-0000-0000-000000000000}"/>
          </ac:spMkLst>
        </pc:spChg>
        <pc:spChg chg="del">
          <ac:chgData name="Lyna Hamoud" userId="7c7ec27f-3f85-4d06-b77f-0a099fa3021b" providerId="ADAL" clId="{1ED411BB-262B-2A4B-BF0E-26FBED361F71}" dt="2021-04-19T23:59:30.023" v="1483" actId="478"/>
          <ac:spMkLst>
            <pc:docMk/>
            <pc:sldMk cId="0" sldId="260"/>
            <ac:spMk id="5" creationId="{00000000-0000-0000-0000-000000000000}"/>
          </ac:spMkLst>
        </pc:spChg>
      </pc:sldChg>
      <pc:sldChg chg="delSp modSp mod">
        <pc:chgData name="Lyna Hamoud" userId="7c7ec27f-3f85-4d06-b77f-0a099fa3021b" providerId="ADAL" clId="{1ED411BB-262B-2A4B-BF0E-26FBED361F71}" dt="2021-04-20T08:46:30.443" v="1573" actId="20577"/>
        <pc:sldMkLst>
          <pc:docMk/>
          <pc:sldMk cId="0" sldId="261"/>
        </pc:sldMkLst>
        <pc:spChg chg="mod">
          <ac:chgData name="Lyna Hamoud" userId="7c7ec27f-3f85-4d06-b77f-0a099fa3021b" providerId="ADAL" clId="{1ED411BB-262B-2A4B-BF0E-26FBED361F71}" dt="2021-04-20T08:45:51.401" v="1533" actId="1076"/>
          <ac:spMkLst>
            <pc:docMk/>
            <pc:sldMk cId="0" sldId="261"/>
            <ac:spMk id="9" creationId="{87ECEFF6-BD78-43F2-9520-5AD85DA00074}"/>
          </ac:spMkLst>
        </pc:spChg>
        <pc:spChg chg="mod">
          <ac:chgData name="Lyna Hamoud" userId="7c7ec27f-3f85-4d06-b77f-0a099fa3021b" providerId="ADAL" clId="{1ED411BB-262B-2A4B-BF0E-26FBED361F71}" dt="2021-04-20T08:46:30.443" v="1573" actId="20577"/>
          <ac:spMkLst>
            <pc:docMk/>
            <pc:sldMk cId="0" sldId="261"/>
            <ac:spMk id="15" creationId="{104D7312-00F3-C642-A44E-584B6C53DFC9}"/>
          </ac:spMkLst>
        </pc:spChg>
        <pc:spChg chg="mod">
          <ac:chgData name="Lyna Hamoud" userId="7c7ec27f-3f85-4d06-b77f-0a099fa3021b" providerId="ADAL" clId="{1ED411BB-262B-2A4B-BF0E-26FBED361F71}" dt="2021-04-20T08:46:09.243" v="1534" actId="20577"/>
          <ac:spMkLst>
            <pc:docMk/>
            <pc:sldMk cId="0" sldId="261"/>
            <ac:spMk id="16" creationId="{A3EFFDC5-8DE2-0F4C-94C1-BF5D1241C4E3}"/>
          </ac:spMkLst>
        </pc:spChg>
        <pc:spChg chg="del">
          <ac:chgData name="Lyna Hamoud" userId="7c7ec27f-3f85-4d06-b77f-0a099fa3021b" providerId="ADAL" clId="{1ED411BB-262B-2A4B-BF0E-26FBED361F71}" dt="2021-04-20T08:45:38.063" v="1531" actId="478"/>
          <ac:spMkLst>
            <pc:docMk/>
            <pc:sldMk cId="0" sldId="261"/>
            <ac:spMk id="18" creationId="{87ECEFF6-BD78-43F2-9520-5AD85DA00074}"/>
          </ac:spMkLst>
        </pc:spChg>
        <pc:spChg chg="del">
          <ac:chgData name="Lyna Hamoud" userId="7c7ec27f-3f85-4d06-b77f-0a099fa3021b" providerId="ADAL" clId="{1ED411BB-262B-2A4B-BF0E-26FBED361F71}" dt="2021-04-20T08:45:41.398" v="1532" actId="478"/>
          <ac:spMkLst>
            <pc:docMk/>
            <pc:sldMk cId="0" sldId="261"/>
            <ac:spMk id="19" creationId="{87ECEFF6-BD78-43F2-9520-5AD85DA00074}"/>
          </ac:spMkLst>
        </pc:spChg>
      </pc:sldChg>
      <pc:sldChg chg="modSp mod">
        <pc:chgData name="Lyna Hamoud" userId="7c7ec27f-3f85-4d06-b77f-0a099fa3021b" providerId="ADAL" clId="{1ED411BB-262B-2A4B-BF0E-26FBED361F71}" dt="2021-04-20T00:04:17.617" v="1520" actId="20577"/>
        <pc:sldMkLst>
          <pc:docMk/>
          <pc:sldMk cId="0" sldId="262"/>
        </pc:sldMkLst>
        <pc:spChg chg="mod">
          <ac:chgData name="Lyna Hamoud" userId="7c7ec27f-3f85-4d06-b77f-0a099fa3021b" providerId="ADAL" clId="{1ED411BB-262B-2A4B-BF0E-26FBED361F71}" dt="2021-04-20T00:04:17.617" v="1520" actId="20577"/>
          <ac:spMkLst>
            <pc:docMk/>
            <pc:sldMk cId="0" sldId="262"/>
            <ac:spMk id="17" creationId="{00000000-0000-0000-0000-000000000000}"/>
          </ac:spMkLst>
        </pc:spChg>
      </pc:sldChg>
      <pc:sldChg chg="modSp mod">
        <pc:chgData name="Lyna Hamoud" userId="7c7ec27f-3f85-4d06-b77f-0a099fa3021b" providerId="ADAL" clId="{1ED411BB-262B-2A4B-BF0E-26FBED361F71}" dt="2021-04-19T23:28:22.402" v="889" actId="1038"/>
        <pc:sldMkLst>
          <pc:docMk/>
          <pc:sldMk cId="1361036127" sldId="266"/>
        </pc:sldMkLst>
        <pc:picChg chg="mod">
          <ac:chgData name="Lyna Hamoud" userId="7c7ec27f-3f85-4d06-b77f-0a099fa3021b" providerId="ADAL" clId="{1ED411BB-262B-2A4B-BF0E-26FBED361F71}" dt="2021-04-19T23:28:22.402" v="889" actId="1038"/>
          <ac:picMkLst>
            <pc:docMk/>
            <pc:sldMk cId="1361036127" sldId="266"/>
            <ac:picMk id="6" creationId="{00000000-0000-0000-0000-000000000000}"/>
          </ac:picMkLst>
        </pc:picChg>
      </pc:sldChg>
      <pc:sldChg chg="addSp delSp modSp new mod">
        <pc:chgData name="Lyna Hamoud" userId="7c7ec27f-3f85-4d06-b77f-0a099fa3021b" providerId="ADAL" clId="{1ED411BB-262B-2A4B-BF0E-26FBED361F71}" dt="2021-04-19T23:57:17.672" v="1458" actId="20577"/>
        <pc:sldMkLst>
          <pc:docMk/>
          <pc:sldMk cId="835599566" sldId="267"/>
        </pc:sldMkLst>
        <pc:spChg chg="add mod">
          <ac:chgData name="Lyna Hamoud" userId="7c7ec27f-3f85-4d06-b77f-0a099fa3021b" providerId="ADAL" clId="{1ED411BB-262B-2A4B-BF0E-26FBED361F71}" dt="2021-04-16T22:22:23.167" v="1"/>
          <ac:spMkLst>
            <pc:docMk/>
            <pc:sldMk cId="835599566" sldId="267"/>
            <ac:spMk id="2" creationId="{F499D92C-20C4-B346-B6A3-7DCCCFDCE93C}"/>
          </ac:spMkLst>
        </pc:spChg>
        <pc:spChg chg="add mod">
          <ac:chgData name="Lyna Hamoud" userId="7c7ec27f-3f85-4d06-b77f-0a099fa3021b" providerId="ADAL" clId="{1ED411BB-262B-2A4B-BF0E-26FBED361F71}" dt="2021-04-19T23:54:40.441" v="1454" actId="1076"/>
          <ac:spMkLst>
            <pc:docMk/>
            <pc:sldMk cId="835599566" sldId="267"/>
            <ac:spMk id="3" creationId="{C24384F9-B461-5A42-9D05-AD27691B6C74}"/>
          </ac:spMkLst>
        </pc:spChg>
        <pc:spChg chg="add mod">
          <ac:chgData name="Lyna Hamoud" userId="7c7ec27f-3f85-4d06-b77f-0a099fa3021b" providerId="ADAL" clId="{1ED411BB-262B-2A4B-BF0E-26FBED361F71}" dt="2021-04-19T23:57:17.672" v="1458" actId="20577"/>
          <ac:spMkLst>
            <pc:docMk/>
            <pc:sldMk cId="835599566" sldId="267"/>
            <ac:spMk id="4" creationId="{4E65275B-E08F-D24D-8338-E298A222FC84}"/>
          </ac:spMkLst>
        </pc:spChg>
        <pc:spChg chg="add mod">
          <ac:chgData name="Lyna Hamoud" userId="7c7ec27f-3f85-4d06-b77f-0a099fa3021b" providerId="ADAL" clId="{1ED411BB-262B-2A4B-BF0E-26FBED361F71}" dt="2021-04-19T23:54:26.535" v="1452" actId="1076"/>
          <ac:spMkLst>
            <pc:docMk/>
            <pc:sldMk cId="835599566" sldId="267"/>
            <ac:spMk id="8" creationId="{6D329DF0-C90B-3443-95AF-A24D465D3400}"/>
          </ac:spMkLst>
        </pc:spChg>
        <pc:picChg chg="del">
          <ac:chgData name="Lyna Hamoud" userId="7c7ec27f-3f85-4d06-b77f-0a099fa3021b" providerId="ADAL" clId="{1ED411BB-262B-2A4B-BF0E-26FBED361F71}" dt="2021-04-19T23:40:01.666" v="890" actId="478"/>
          <ac:picMkLst>
            <pc:docMk/>
            <pc:sldMk cId="835599566" sldId="267"/>
            <ac:picMk id="5" creationId="{00000000-0000-0000-0000-000000000000}"/>
          </ac:picMkLst>
        </pc:picChg>
        <pc:picChg chg="add mod">
          <ac:chgData name="Lyna Hamoud" userId="7c7ec27f-3f85-4d06-b77f-0a099fa3021b" providerId="ADAL" clId="{1ED411BB-262B-2A4B-BF0E-26FBED361F71}" dt="2021-04-19T23:41:46.036" v="935" actId="14100"/>
          <ac:picMkLst>
            <pc:docMk/>
            <pc:sldMk cId="835599566" sldId="267"/>
            <ac:picMk id="7" creationId="{E27644D0-084A-174E-A08A-849EFAE8DBF2}"/>
          </ac:picMkLst>
        </pc:picChg>
      </pc:sldChg>
      <pc:sldChg chg="add del ord setBg">
        <pc:chgData name="Lyna Hamoud" userId="7c7ec27f-3f85-4d06-b77f-0a099fa3021b" providerId="ADAL" clId="{1ED411BB-262B-2A4B-BF0E-26FBED361F71}" dt="2021-04-16T22:23:07.678" v="4" actId="2696"/>
        <pc:sldMkLst>
          <pc:docMk/>
          <pc:sldMk cId="617188911" sldId="268"/>
        </pc:sldMkLst>
      </pc:sldChg>
      <pc:sldChg chg="delSp modSp add mod ord">
        <pc:chgData name="Lyna Hamoud" userId="7c7ec27f-3f85-4d06-b77f-0a099fa3021b" providerId="ADAL" clId="{1ED411BB-262B-2A4B-BF0E-26FBED361F71}" dt="2021-04-16T22:24:33.017" v="54" actId="20578"/>
        <pc:sldMkLst>
          <pc:docMk/>
          <pc:sldMk cId="2104713175" sldId="268"/>
        </pc:sldMkLst>
        <pc:spChg chg="mod">
          <ac:chgData name="Lyna Hamoud" userId="7c7ec27f-3f85-4d06-b77f-0a099fa3021b" providerId="ADAL" clId="{1ED411BB-262B-2A4B-BF0E-26FBED361F71}" dt="2021-04-16T22:24:00.431" v="15" actId="1076"/>
          <ac:spMkLst>
            <pc:docMk/>
            <pc:sldMk cId="2104713175" sldId="268"/>
            <ac:spMk id="4" creationId="{00000000-0000-0000-0000-000000000000}"/>
          </ac:spMkLst>
        </pc:spChg>
        <pc:spChg chg="mod">
          <ac:chgData name="Lyna Hamoud" userId="7c7ec27f-3f85-4d06-b77f-0a099fa3021b" providerId="ADAL" clId="{1ED411BB-262B-2A4B-BF0E-26FBED361F71}" dt="2021-04-16T22:24:26.467" v="53" actId="1076"/>
          <ac:spMkLst>
            <pc:docMk/>
            <pc:sldMk cId="2104713175" sldId="268"/>
            <ac:spMk id="5" creationId="{00000000-0000-0000-0000-000000000000}"/>
          </ac:spMkLst>
        </pc:spChg>
        <pc:spChg chg="del">
          <ac:chgData name="Lyna Hamoud" userId="7c7ec27f-3f85-4d06-b77f-0a099fa3021b" providerId="ADAL" clId="{1ED411BB-262B-2A4B-BF0E-26FBED361F71}" dt="2021-04-16T22:23:25.276" v="8" actId="478"/>
          <ac:spMkLst>
            <pc:docMk/>
            <pc:sldMk cId="2104713175" sldId="268"/>
            <ac:spMk id="6" creationId="{00000000-0000-0000-0000-000000000000}"/>
          </ac:spMkLst>
        </pc:spChg>
        <pc:spChg chg="del">
          <ac:chgData name="Lyna Hamoud" userId="7c7ec27f-3f85-4d06-b77f-0a099fa3021b" providerId="ADAL" clId="{1ED411BB-262B-2A4B-BF0E-26FBED361F71}" dt="2021-04-16T22:23:27.723" v="9" actId="478"/>
          <ac:spMkLst>
            <pc:docMk/>
            <pc:sldMk cId="2104713175" sldId="268"/>
            <ac:spMk id="7" creationId="{00000000-0000-0000-0000-000000000000}"/>
          </ac:spMkLst>
        </pc:spChg>
      </pc:sldChg>
      <pc:sldChg chg="add del setBg">
        <pc:chgData name="Lyna Hamoud" userId="7c7ec27f-3f85-4d06-b77f-0a099fa3021b" providerId="ADAL" clId="{1ED411BB-262B-2A4B-BF0E-26FBED361F71}" dt="2021-04-16T22:23:13.859" v="6"/>
        <pc:sldMkLst>
          <pc:docMk/>
          <pc:sldMk cId="3151564605" sldId="268"/>
        </pc:sldMkLst>
      </pc:sldChg>
      <pc:sldChg chg="addSp modSp new mod">
        <pc:chgData name="Lyna Hamoud" userId="7c7ec27f-3f85-4d06-b77f-0a099fa3021b" providerId="ADAL" clId="{1ED411BB-262B-2A4B-BF0E-26FBED361F71}" dt="2021-04-19T23:54:10.707" v="1450" actId="1076"/>
        <pc:sldMkLst>
          <pc:docMk/>
          <pc:sldMk cId="3703235283" sldId="269"/>
        </pc:sldMkLst>
        <pc:spChg chg="add mod">
          <ac:chgData name="Lyna Hamoud" userId="7c7ec27f-3f85-4d06-b77f-0a099fa3021b" providerId="ADAL" clId="{1ED411BB-262B-2A4B-BF0E-26FBED361F71}" dt="2021-04-16T22:41:33.589" v="357" actId="115"/>
          <ac:spMkLst>
            <pc:docMk/>
            <pc:sldMk cId="3703235283" sldId="269"/>
            <ac:spMk id="2" creationId="{70A3C078-5B4C-C84E-97D0-137D32DB4007}"/>
          </ac:spMkLst>
        </pc:spChg>
        <pc:spChg chg="add mod">
          <ac:chgData name="Lyna Hamoud" userId="7c7ec27f-3f85-4d06-b77f-0a099fa3021b" providerId="ADAL" clId="{1ED411BB-262B-2A4B-BF0E-26FBED361F71}" dt="2021-04-19T23:53:58.775" v="1448" actId="14100"/>
          <ac:spMkLst>
            <pc:docMk/>
            <pc:sldMk cId="3703235283" sldId="269"/>
            <ac:spMk id="3" creationId="{92604980-7D07-7449-9E1F-73F7913CC7BF}"/>
          </ac:spMkLst>
        </pc:spChg>
        <pc:spChg chg="add mod">
          <ac:chgData name="Lyna Hamoud" userId="7c7ec27f-3f85-4d06-b77f-0a099fa3021b" providerId="ADAL" clId="{1ED411BB-262B-2A4B-BF0E-26FBED361F71}" dt="2021-04-16T22:44:56.367" v="755"/>
          <ac:spMkLst>
            <pc:docMk/>
            <pc:sldMk cId="3703235283" sldId="269"/>
            <ac:spMk id="4" creationId="{3D8C2865-6680-6D4D-9912-10239D2F5D9D}"/>
          </ac:spMkLst>
        </pc:spChg>
        <pc:spChg chg="add mod">
          <ac:chgData name="Lyna Hamoud" userId="7c7ec27f-3f85-4d06-b77f-0a099fa3021b" providerId="ADAL" clId="{1ED411BB-262B-2A4B-BF0E-26FBED361F71}" dt="2021-04-19T23:54:10.707" v="1450" actId="1076"/>
          <ac:spMkLst>
            <pc:docMk/>
            <pc:sldMk cId="3703235283" sldId="269"/>
            <ac:spMk id="6" creationId="{0D3A95FC-7881-AC49-B53E-87FF11590841}"/>
          </ac:spMkLst>
        </pc:spChg>
        <pc:picChg chg="mod">
          <ac:chgData name="Lyna Hamoud" userId="7c7ec27f-3f85-4d06-b77f-0a099fa3021b" providerId="ADAL" clId="{1ED411BB-262B-2A4B-BF0E-26FBED361F71}" dt="2021-04-19T23:41:41.069" v="934" actId="14100"/>
          <ac:picMkLst>
            <pc:docMk/>
            <pc:sldMk cId="3703235283" sldId="269"/>
            <ac:picMk id="5" creationId="{00000000-0000-0000-0000-000000000000}"/>
          </ac:picMkLst>
        </pc:picChg>
      </pc:sldChg>
      <pc:sldChg chg="addSp delSp modSp new mod">
        <pc:chgData name="Lyna Hamoud" userId="7c7ec27f-3f85-4d06-b77f-0a099fa3021b" providerId="ADAL" clId="{1ED411BB-262B-2A4B-BF0E-26FBED361F71}" dt="2021-04-19T23:53:16.278" v="1439" actId="20577"/>
        <pc:sldMkLst>
          <pc:docMk/>
          <pc:sldMk cId="1318723905" sldId="270"/>
        </pc:sldMkLst>
        <pc:spChg chg="add mod">
          <ac:chgData name="Lyna Hamoud" userId="7c7ec27f-3f85-4d06-b77f-0a099fa3021b" providerId="ADAL" clId="{1ED411BB-262B-2A4B-BF0E-26FBED361F71}" dt="2021-04-16T22:45:50.358" v="798" actId="20577"/>
          <ac:spMkLst>
            <pc:docMk/>
            <pc:sldMk cId="1318723905" sldId="270"/>
            <ac:spMk id="2" creationId="{3F1D5E8E-68DB-824B-A516-3720590B15EC}"/>
          </ac:spMkLst>
        </pc:spChg>
        <pc:spChg chg="add mod">
          <ac:chgData name="Lyna Hamoud" userId="7c7ec27f-3f85-4d06-b77f-0a099fa3021b" providerId="ADAL" clId="{1ED411BB-262B-2A4B-BF0E-26FBED361F71}" dt="2021-04-16T22:45:58.379" v="799"/>
          <ac:spMkLst>
            <pc:docMk/>
            <pc:sldMk cId="1318723905" sldId="270"/>
            <ac:spMk id="3" creationId="{A7E67905-BAAF-AE4F-A434-26B645119D0F}"/>
          </ac:spMkLst>
        </pc:spChg>
        <pc:spChg chg="add del mod">
          <ac:chgData name="Lyna Hamoud" userId="7c7ec27f-3f85-4d06-b77f-0a099fa3021b" providerId="ADAL" clId="{1ED411BB-262B-2A4B-BF0E-26FBED361F71}" dt="2021-04-19T23:50:40.014" v="1422" actId="478"/>
          <ac:spMkLst>
            <pc:docMk/>
            <pc:sldMk cId="1318723905" sldId="270"/>
            <ac:spMk id="4" creationId="{C45DDBE5-F73E-A540-8B21-B0CA6C287601}"/>
          </ac:spMkLst>
        </pc:spChg>
        <pc:graphicFrameChg chg="add mod modGraphic">
          <ac:chgData name="Lyna Hamoud" userId="7c7ec27f-3f85-4d06-b77f-0a099fa3021b" providerId="ADAL" clId="{1ED411BB-262B-2A4B-BF0E-26FBED361F71}" dt="2021-04-19T23:53:16.278" v="1439" actId="20577"/>
          <ac:graphicFrameMkLst>
            <pc:docMk/>
            <pc:sldMk cId="1318723905" sldId="270"/>
            <ac:graphicFrameMk id="5" creationId="{27A01F69-E538-BC42-8AC9-73A9F0AF4B6B}"/>
          </ac:graphicFrameMkLst>
        </pc:graphicFrameChg>
        <pc:picChg chg="add mod">
          <ac:chgData name="Lyna Hamoud" userId="7c7ec27f-3f85-4d06-b77f-0a099fa3021b" providerId="ADAL" clId="{1ED411BB-262B-2A4B-BF0E-26FBED361F71}" dt="2021-04-19T23:52:19.893" v="1436" actId="1076"/>
          <ac:picMkLst>
            <pc:docMk/>
            <pc:sldMk cId="1318723905" sldId="270"/>
            <ac:picMk id="6" creationId="{A464CE70-4F64-B845-82FD-23C2DD8A8D70}"/>
          </ac:picMkLst>
        </pc:picChg>
      </pc:sldChg>
      <pc:sldChg chg="addSp delSp modSp mod setBg setClrOvrMap">
        <pc:chgData name="Lyna Hamoud" userId="7c7ec27f-3f85-4d06-b77f-0a099fa3021b" providerId="ADAL" clId="{1ED411BB-262B-2A4B-BF0E-26FBED361F71}" dt="2021-04-19T23:58:30.743" v="1463" actId="478"/>
        <pc:sldMkLst>
          <pc:docMk/>
          <pc:sldMk cId="1778884963" sldId="273"/>
        </pc:sldMkLst>
        <pc:spChg chg="mod">
          <ac:chgData name="Lyna Hamoud" userId="7c7ec27f-3f85-4d06-b77f-0a099fa3021b" providerId="ADAL" clId="{1ED411BB-262B-2A4B-BF0E-26FBED361F71}" dt="2021-04-19T23:58:01.679" v="1460" actId="26606"/>
          <ac:spMkLst>
            <pc:docMk/>
            <pc:sldMk cId="1778884963" sldId="273"/>
            <ac:spMk id="5" creationId="{00000000-0000-0000-0000-000000000000}"/>
          </ac:spMkLst>
        </pc:spChg>
        <pc:spChg chg="del ord">
          <ac:chgData name="Lyna Hamoud" userId="7c7ec27f-3f85-4d06-b77f-0a099fa3021b" providerId="ADAL" clId="{1ED411BB-262B-2A4B-BF0E-26FBED361F71}" dt="2021-04-19T23:58:30.743" v="1463" actId="478"/>
          <ac:spMkLst>
            <pc:docMk/>
            <pc:sldMk cId="1778884963" sldId="273"/>
            <ac:spMk id="9" creationId="{00000000-0000-0000-0000-000000000000}"/>
          </ac:spMkLst>
        </pc:spChg>
        <pc:spChg chg="mod">
          <ac:chgData name="Lyna Hamoud" userId="7c7ec27f-3f85-4d06-b77f-0a099fa3021b" providerId="ADAL" clId="{1ED411BB-262B-2A4B-BF0E-26FBED361F71}" dt="2021-04-19T23:58:01.679" v="1460" actId="26606"/>
          <ac:spMkLst>
            <pc:docMk/>
            <pc:sldMk cId="1778884963" sldId="273"/>
            <ac:spMk id="14" creationId="{00000000-0000-0000-0000-000000000000}"/>
          </ac:spMkLst>
        </pc:spChg>
        <pc:spChg chg="add">
          <ac:chgData name="Lyna Hamoud" userId="7c7ec27f-3f85-4d06-b77f-0a099fa3021b" providerId="ADAL" clId="{1ED411BB-262B-2A4B-BF0E-26FBED361F71}" dt="2021-04-19T23:58:01.679" v="1460" actId="26606"/>
          <ac:spMkLst>
            <pc:docMk/>
            <pc:sldMk cId="1778884963" sldId="273"/>
            <ac:spMk id="19" creationId="{9B76D444-2756-434F-AE61-96D69830C13E}"/>
          </ac:spMkLst>
        </pc:spChg>
        <pc:picChg chg="mod ord">
          <ac:chgData name="Lyna Hamoud" userId="7c7ec27f-3f85-4d06-b77f-0a099fa3021b" providerId="ADAL" clId="{1ED411BB-262B-2A4B-BF0E-26FBED361F71}" dt="2021-04-19T23:58:24.407" v="1462" actId="27614"/>
          <ac:picMkLst>
            <pc:docMk/>
            <pc:sldMk cId="1778884963" sldId="273"/>
            <ac:picMk id="2" creationId="{00000000-0000-0000-0000-000000000000}"/>
          </ac:picMkLst>
        </pc:picChg>
        <pc:cxnChg chg="add">
          <ac:chgData name="Lyna Hamoud" userId="7c7ec27f-3f85-4d06-b77f-0a099fa3021b" providerId="ADAL" clId="{1ED411BB-262B-2A4B-BF0E-26FBED361F71}" dt="2021-04-19T23:58:01.679" v="1460" actId="26606"/>
          <ac:cxnSpMkLst>
            <pc:docMk/>
            <pc:sldMk cId="1778884963" sldId="273"/>
            <ac:cxnSpMk id="21" creationId="{CF8F36E2-BBE5-43FE-822F-AD8CAE08C071}"/>
          </ac:cxnSpMkLst>
        </pc:cxnChg>
      </pc:sldChg>
    </pc:docChg>
  </pc:docChgLst>
  <pc:docChgLst>
    <pc:chgData name="Karim Affes" userId="S::karim.affes@ionis-stm.com::558b8a6a-e367-438f-9e02-729adafb3ae8" providerId="AD" clId="Web-{162BF902-98F4-48DE-81A8-A7A75FFED667}"/>
    <pc:docChg chg="modSld">
      <pc:chgData name="Karim Affes" userId="S::karim.affes@ionis-stm.com::558b8a6a-e367-438f-9e02-729adafb3ae8" providerId="AD" clId="Web-{162BF902-98F4-48DE-81A8-A7A75FFED667}" dt="2021-04-20T08:36:56.680" v="4" actId="1076"/>
      <pc:docMkLst>
        <pc:docMk/>
      </pc:docMkLst>
      <pc:sldChg chg="modSp">
        <pc:chgData name="Karim Affes" userId="S::karim.affes@ionis-stm.com::558b8a6a-e367-438f-9e02-729adafb3ae8" providerId="AD" clId="Web-{162BF902-98F4-48DE-81A8-A7A75FFED667}" dt="2021-04-20T08:36:56.680" v="4" actId="1076"/>
        <pc:sldMkLst>
          <pc:docMk/>
          <pc:sldMk cId="0" sldId="261"/>
        </pc:sldMkLst>
        <pc:spChg chg="mod">
          <ac:chgData name="Karim Affes" userId="S::karim.affes@ionis-stm.com::558b8a6a-e367-438f-9e02-729adafb3ae8" providerId="AD" clId="Web-{162BF902-98F4-48DE-81A8-A7A75FFED667}" dt="2021-04-20T08:35:52.804" v="1" actId="1076"/>
          <ac:spMkLst>
            <pc:docMk/>
            <pc:sldMk cId="0" sldId="261"/>
            <ac:spMk id="9" creationId="{87ECEFF6-BD78-43F2-9520-5AD85DA00074}"/>
          </ac:spMkLst>
        </pc:spChg>
        <pc:spChg chg="mod">
          <ac:chgData name="Karim Affes" userId="S::karim.affes@ionis-stm.com::558b8a6a-e367-438f-9e02-729adafb3ae8" providerId="AD" clId="Web-{162BF902-98F4-48DE-81A8-A7A75FFED667}" dt="2021-04-20T08:36:49.930" v="2" actId="1076"/>
          <ac:spMkLst>
            <pc:docMk/>
            <pc:sldMk cId="0" sldId="261"/>
            <ac:spMk id="13" creationId="{6782488C-842F-A846-AA57-74079BC6EC80}"/>
          </ac:spMkLst>
        </pc:spChg>
        <pc:spChg chg="mod">
          <ac:chgData name="Karim Affes" userId="S::karim.affes@ionis-stm.com::558b8a6a-e367-438f-9e02-729adafb3ae8" providerId="AD" clId="Web-{162BF902-98F4-48DE-81A8-A7A75FFED667}" dt="2021-04-20T08:36:53.305" v="3" actId="1076"/>
          <ac:spMkLst>
            <pc:docMk/>
            <pc:sldMk cId="0" sldId="261"/>
            <ac:spMk id="14" creationId="{9C2A67A4-51D4-9E41-A1A5-50301579FA51}"/>
          </ac:spMkLst>
        </pc:spChg>
        <pc:spChg chg="mod">
          <ac:chgData name="Karim Affes" userId="S::karim.affes@ionis-stm.com::558b8a6a-e367-438f-9e02-729adafb3ae8" providerId="AD" clId="Web-{162BF902-98F4-48DE-81A8-A7A75FFED667}" dt="2021-04-20T08:36:56.680" v="4" actId="1076"/>
          <ac:spMkLst>
            <pc:docMk/>
            <pc:sldMk cId="0" sldId="261"/>
            <ac:spMk id="15" creationId="{104D7312-00F3-C642-A44E-584B6C53DFC9}"/>
          </ac:spMkLst>
        </pc:spChg>
        <pc:spChg chg="mod">
          <ac:chgData name="Karim Affes" userId="S::karim.affes@ionis-stm.com::558b8a6a-e367-438f-9e02-729adafb3ae8" providerId="AD" clId="Web-{162BF902-98F4-48DE-81A8-A7A75FFED667}" dt="2021-04-20T08:31:57.534" v="0" actId="14100"/>
          <ac:spMkLst>
            <pc:docMk/>
            <pc:sldMk cId="0" sldId="261"/>
            <ac:spMk id="17" creationId="{00000000-0000-0000-0000-000000000000}"/>
          </ac:spMkLst>
        </pc:spChg>
      </pc:sldChg>
    </pc:docChg>
  </pc:docChgLst>
  <pc:docChgLst>
    <pc:chgData name="Karim Affes" userId="S::karim.affes@ionis-stm.com::558b8a6a-e367-438f-9e02-729adafb3ae8" providerId="AD" clId="Web-{2B36141E-890E-4D5D-BD0B-A80C3E14CB7E}"/>
    <pc:docChg chg="modSld">
      <pc:chgData name="Karim Affes" userId="S::karim.affes@ionis-stm.com::558b8a6a-e367-438f-9e02-729adafb3ae8" providerId="AD" clId="Web-{2B36141E-890E-4D5D-BD0B-A80C3E14CB7E}" dt="2021-04-16T21:04:20.265" v="4" actId="14100"/>
      <pc:docMkLst>
        <pc:docMk/>
      </pc:docMkLst>
      <pc:sldChg chg="addSp modSp">
        <pc:chgData name="Karim Affes" userId="S::karim.affes@ionis-stm.com::558b8a6a-e367-438f-9e02-729adafb3ae8" providerId="AD" clId="Web-{2B36141E-890E-4D5D-BD0B-A80C3E14CB7E}" dt="2021-04-16T21:04:20.265" v="4" actId="14100"/>
        <pc:sldMkLst>
          <pc:docMk/>
          <pc:sldMk cId="0" sldId="263"/>
        </pc:sldMkLst>
        <pc:picChg chg="add mod">
          <ac:chgData name="Karim Affes" userId="S::karim.affes@ionis-stm.com::558b8a6a-e367-438f-9e02-729adafb3ae8" providerId="AD" clId="Web-{2B36141E-890E-4D5D-BD0B-A80C3E14CB7E}" dt="2021-04-16T21:04:20.265" v="4" actId="14100"/>
          <ac:picMkLst>
            <pc:docMk/>
            <pc:sldMk cId="0" sldId="263"/>
            <ac:picMk id="3" creationId="{49EB01A2-87F9-4BC0-B291-3E8DC0ED2C5B}"/>
          </ac:picMkLst>
        </pc:picChg>
      </pc:sldChg>
    </pc:docChg>
  </pc:docChgLst>
  <pc:docChgLst>
    <pc:chgData name="Lyna Hamoud" userId="S::lyna.hamoud@ionis-stm.com::7c7ec27f-3f85-4d06-b77f-0a099fa3021b" providerId="AD" clId="Web-{44FB1705-BEDE-4B4D-B2B9-DEB0F11103A9}"/>
    <pc:docChg chg="addSld delSld">
      <pc:chgData name="Lyna Hamoud" userId="S::lyna.hamoud@ionis-stm.com::7c7ec27f-3f85-4d06-b77f-0a099fa3021b" providerId="AD" clId="Web-{44FB1705-BEDE-4B4D-B2B9-DEB0F11103A9}" dt="2021-04-16T22:18:01.961" v="3"/>
      <pc:docMkLst>
        <pc:docMk/>
      </pc:docMkLst>
      <pc:sldChg chg="new del">
        <pc:chgData name="Lyna Hamoud" userId="S::lyna.hamoud@ionis-stm.com::7c7ec27f-3f85-4d06-b77f-0a099fa3021b" providerId="AD" clId="Web-{44FB1705-BEDE-4B4D-B2B9-DEB0F11103A9}" dt="2021-04-16T22:18:01.961" v="3"/>
        <pc:sldMkLst>
          <pc:docMk/>
          <pc:sldMk cId="3183605637" sldId="267"/>
        </pc:sldMkLst>
      </pc:sldChg>
      <pc:sldChg chg="new del">
        <pc:chgData name="Lyna Hamoud" userId="S::lyna.hamoud@ionis-stm.com::7c7ec27f-3f85-4d06-b77f-0a099fa3021b" providerId="AD" clId="Web-{44FB1705-BEDE-4B4D-B2B9-DEB0F11103A9}" dt="2021-04-16T22:18:01.274" v="2"/>
        <pc:sldMkLst>
          <pc:docMk/>
          <pc:sldMk cId="1473763454" sldId="268"/>
        </pc:sldMkLst>
      </pc:sldChg>
    </pc:docChg>
  </pc:docChgLst>
  <pc:docChgLst>
    <pc:chgData name="Corentin Rolland" userId="S::corentin.rolland@ionis-stm.com::579e1270-b3d2-44c4-a32c-a45e637a7da8" providerId="AD" clId="Web-{B3432E25-A2AA-4D62-AE02-15EE72CC71C4}"/>
    <pc:docChg chg="addSld delSld">
      <pc:chgData name="Corentin Rolland" userId="S::corentin.rolland@ionis-stm.com::579e1270-b3d2-44c4-a32c-a45e637a7da8" providerId="AD" clId="Web-{B3432E25-A2AA-4D62-AE02-15EE72CC71C4}" dt="2021-04-06T14:17:50.980" v="11"/>
      <pc:docMkLst>
        <pc:docMk/>
      </pc:docMkLst>
      <pc:sldChg chg="new del">
        <pc:chgData name="Corentin Rolland" userId="S::corentin.rolland@ionis-stm.com::579e1270-b3d2-44c4-a32c-a45e637a7da8" providerId="AD" clId="Web-{B3432E25-A2AA-4D62-AE02-15EE72CC71C4}" dt="2021-04-06T14:17:50.980" v="11"/>
        <pc:sldMkLst>
          <pc:docMk/>
          <pc:sldMk cId="3099176346" sldId="265"/>
        </pc:sldMkLst>
      </pc:sldChg>
      <pc:sldChg chg="add del">
        <pc:chgData name="Corentin Rolland" userId="S::corentin.rolland@ionis-stm.com::579e1270-b3d2-44c4-a32c-a45e637a7da8" providerId="AD" clId="Web-{B3432E25-A2AA-4D62-AE02-15EE72CC71C4}" dt="2021-04-06T14:17:48.183" v="10"/>
        <pc:sldMkLst>
          <pc:docMk/>
          <pc:sldMk cId="560213338" sldId="266"/>
        </pc:sldMkLst>
      </pc:sldChg>
      <pc:sldChg chg="add del">
        <pc:chgData name="Corentin Rolland" userId="S::corentin.rolland@ionis-stm.com::579e1270-b3d2-44c4-a32c-a45e637a7da8" providerId="AD" clId="Web-{B3432E25-A2AA-4D62-AE02-15EE72CC71C4}" dt="2021-04-06T14:17:48.183" v="9"/>
        <pc:sldMkLst>
          <pc:docMk/>
          <pc:sldMk cId="2314977321" sldId="267"/>
        </pc:sldMkLst>
      </pc:sldChg>
      <pc:sldChg chg="add del">
        <pc:chgData name="Corentin Rolland" userId="S::corentin.rolland@ionis-stm.com::579e1270-b3d2-44c4-a32c-a45e637a7da8" providerId="AD" clId="Web-{B3432E25-A2AA-4D62-AE02-15EE72CC71C4}" dt="2021-04-06T14:17:48.183" v="8"/>
        <pc:sldMkLst>
          <pc:docMk/>
          <pc:sldMk cId="2372193453" sldId="268"/>
        </pc:sldMkLst>
      </pc:sldChg>
      <pc:sldChg chg="add del">
        <pc:chgData name="Corentin Rolland" userId="S::corentin.rolland@ionis-stm.com::579e1270-b3d2-44c4-a32c-a45e637a7da8" providerId="AD" clId="Web-{B3432E25-A2AA-4D62-AE02-15EE72CC71C4}" dt="2021-04-06T14:17:48.183" v="7"/>
        <pc:sldMkLst>
          <pc:docMk/>
          <pc:sldMk cId="833899932" sldId="269"/>
        </pc:sldMkLst>
      </pc:sldChg>
      <pc:sldChg chg="add del">
        <pc:chgData name="Corentin Rolland" userId="S::corentin.rolland@ionis-stm.com::579e1270-b3d2-44c4-a32c-a45e637a7da8" providerId="AD" clId="Web-{B3432E25-A2AA-4D62-AE02-15EE72CC71C4}" dt="2021-04-06T14:17:48.167" v="6"/>
        <pc:sldMkLst>
          <pc:docMk/>
          <pc:sldMk cId="4282740000" sldId="270"/>
        </pc:sldMkLst>
      </pc:sldChg>
    </pc:docChg>
  </pc:docChgLst>
  <pc:docChgLst>
    <pc:chgData name="Corentin Rolland" userId="S::corentin.rolland@ionis-stm.com::579e1270-b3d2-44c4-a32c-a45e637a7da8" providerId="AD" clId="Web-{970A40A0-736E-4939-8448-1CDA04813FEF}"/>
    <pc:docChg chg="modSld">
      <pc:chgData name="Corentin Rolland" userId="S::corentin.rolland@ionis-stm.com::579e1270-b3d2-44c4-a32c-a45e637a7da8" providerId="AD" clId="Web-{970A40A0-736E-4939-8448-1CDA04813FEF}" dt="2021-03-18T13:25:19.841" v="281" actId="20577"/>
      <pc:docMkLst>
        <pc:docMk/>
      </pc:docMkLst>
      <pc:sldChg chg="modSp">
        <pc:chgData name="Corentin Rolland" userId="S::corentin.rolland@ionis-stm.com::579e1270-b3d2-44c4-a32c-a45e637a7da8" providerId="AD" clId="Web-{970A40A0-736E-4939-8448-1CDA04813FEF}" dt="2021-03-18T13:19:01.088" v="65" actId="20577"/>
        <pc:sldMkLst>
          <pc:docMk/>
          <pc:sldMk cId="0" sldId="256"/>
        </pc:sldMkLst>
        <pc:spChg chg="mod">
          <ac:chgData name="Corentin Rolland" userId="S::corentin.rolland@ionis-stm.com::579e1270-b3d2-44c4-a32c-a45e637a7da8" providerId="AD" clId="Web-{970A40A0-736E-4939-8448-1CDA04813FEF}" dt="2021-03-18T13:19:01.088" v="65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Corentin Rolland" userId="S::corentin.rolland@ionis-stm.com::579e1270-b3d2-44c4-a32c-a45e637a7da8" providerId="AD" clId="Web-{970A40A0-736E-4939-8448-1CDA04813FEF}" dt="2021-03-18T13:17:54.662" v="7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Corentin Rolland" userId="S::corentin.rolland@ionis-stm.com::579e1270-b3d2-44c4-a32c-a45e637a7da8" providerId="AD" clId="Web-{970A40A0-736E-4939-8448-1CDA04813FEF}" dt="2021-03-18T13:18:32.164" v="49" actId="20577"/>
          <ac:spMkLst>
            <pc:docMk/>
            <pc:sldMk cId="0" sldId="256"/>
            <ac:spMk id="7" creationId="{00000000-0000-0000-0000-000000000000}"/>
          </ac:spMkLst>
        </pc:spChg>
      </pc:sldChg>
      <pc:sldChg chg="addSp modSp">
        <pc:chgData name="Corentin Rolland" userId="S::corentin.rolland@ionis-stm.com::579e1270-b3d2-44c4-a32c-a45e637a7da8" providerId="AD" clId="Web-{970A40A0-736E-4939-8448-1CDA04813FEF}" dt="2021-03-18T13:25:19.841" v="281" actId="20577"/>
        <pc:sldMkLst>
          <pc:docMk/>
          <pc:sldMk cId="0" sldId="257"/>
        </pc:sldMkLst>
        <pc:spChg chg="mod">
          <ac:chgData name="Corentin Rolland" userId="S::corentin.rolland@ionis-stm.com::579e1270-b3d2-44c4-a32c-a45e637a7da8" providerId="AD" clId="Web-{970A40A0-736E-4939-8448-1CDA04813FEF}" dt="2021-03-18T13:23:22.273" v="241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Corentin Rolland" userId="S::corentin.rolland@ionis-stm.com::579e1270-b3d2-44c4-a32c-a45e637a7da8" providerId="AD" clId="Web-{970A40A0-736E-4939-8448-1CDA04813FEF}" dt="2021-03-18T13:23:36.883" v="243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Corentin Rolland" userId="S::corentin.rolland@ionis-stm.com::579e1270-b3d2-44c4-a32c-a45e637a7da8" providerId="AD" clId="Web-{970A40A0-736E-4939-8448-1CDA04813FEF}" dt="2021-03-18T13:19:26.839" v="71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Corentin Rolland" userId="S::corentin.rolland@ionis-stm.com::579e1270-b3d2-44c4-a32c-a45e637a7da8" providerId="AD" clId="Web-{970A40A0-736E-4939-8448-1CDA04813FEF}" dt="2021-03-18T13:21:11.047" v="143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Corentin Rolland" userId="S::corentin.rolland@ionis-stm.com::579e1270-b3d2-44c4-a32c-a45e637a7da8" providerId="AD" clId="Web-{970A40A0-736E-4939-8448-1CDA04813FEF}" dt="2021-03-18T13:25:10.887" v="278" actId="20577"/>
          <ac:spMkLst>
            <pc:docMk/>
            <pc:sldMk cId="0" sldId="257"/>
            <ac:spMk id="7" creationId="{00000000-0000-0000-0000-000000000000}"/>
          </ac:spMkLst>
        </pc:spChg>
        <pc:spChg chg="add mod">
          <ac:chgData name="Corentin Rolland" userId="S::corentin.rolland@ionis-stm.com::579e1270-b3d2-44c4-a32c-a45e637a7da8" providerId="AD" clId="Web-{970A40A0-736E-4939-8448-1CDA04813FEF}" dt="2021-03-18T13:25:19.841" v="281" actId="20577"/>
          <ac:spMkLst>
            <pc:docMk/>
            <pc:sldMk cId="0" sldId="257"/>
            <ac:spMk id="9" creationId="{A302A4A6-7F30-4A95-821D-3A5074ACFCF6}"/>
          </ac:spMkLst>
        </pc:spChg>
        <pc:grpChg chg="mod">
          <ac:chgData name="Corentin Rolland" userId="S::corentin.rolland@ionis-stm.com::579e1270-b3d2-44c4-a32c-a45e637a7da8" providerId="AD" clId="Web-{970A40A0-736E-4939-8448-1CDA04813FEF}" dt="2021-03-18T13:23:38.320" v="245" actId="1076"/>
          <ac:grpSpMkLst>
            <pc:docMk/>
            <pc:sldMk cId="0" sldId="257"/>
            <ac:grpSpMk id="5" creationId="{00000000-0000-0000-0000-000000000000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CAC7F-382D-744D-AA13-59B6C3B5AF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E4338D-70E1-7244-8D70-B568FB9F2D91}">
      <dgm:prSet phldrT="[Texte]"/>
      <dgm:spPr/>
      <dgm:t>
        <a:bodyPr/>
        <a:lstStyle/>
        <a:p>
          <a:r>
            <a:rPr lang="fr-FR"/>
            <a:t>Nombre de répondants</a:t>
          </a:r>
        </a:p>
      </dgm:t>
    </dgm:pt>
    <dgm:pt modelId="{2D3A9EBD-79F4-BA4F-BC6D-05343301D801}" type="parTrans" cxnId="{F6A4B4DC-07BF-A64F-A6F3-EC11484308F1}">
      <dgm:prSet/>
      <dgm:spPr/>
      <dgm:t>
        <a:bodyPr/>
        <a:lstStyle/>
        <a:p>
          <a:endParaRPr lang="fr-FR"/>
        </a:p>
      </dgm:t>
    </dgm:pt>
    <dgm:pt modelId="{EACB5BF7-F1FA-5249-BCE2-D269B5610103}" type="sibTrans" cxnId="{F6A4B4DC-07BF-A64F-A6F3-EC11484308F1}">
      <dgm:prSet/>
      <dgm:spPr/>
      <dgm:t>
        <a:bodyPr/>
        <a:lstStyle/>
        <a:p>
          <a:endParaRPr lang="fr-FR"/>
        </a:p>
      </dgm:t>
    </dgm:pt>
    <dgm:pt modelId="{34769B97-4A7E-5E40-94DF-3AC7EEC272B8}">
      <dgm:prSet phldrT="[Texte]"/>
      <dgm:spPr/>
      <dgm:t>
        <a:bodyPr/>
        <a:lstStyle/>
        <a:p>
          <a:pPr>
            <a:buFontTx/>
            <a:buChar char="-"/>
          </a:pPr>
          <a:r>
            <a:rPr lang="fr-FR"/>
            <a:t>Augmenter le taux de répondants afin d’affiner les résultats de l’enquête.</a:t>
          </a:r>
        </a:p>
      </dgm:t>
    </dgm:pt>
    <dgm:pt modelId="{99943DDC-6417-5A4D-B7CE-870B27A17FAC}" type="parTrans" cxnId="{761C4FD0-91B0-8C43-B8D2-A1BB10366B13}">
      <dgm:prSet/>
      <dgm:spPr/>
      <dgm:t>
        <a:bodyPr/>
        <a:lstStyle/>
        <a:p>
          <a:endParaRPr lang="fr-FR"/>
        </a:p>
      </dgm:t>
    </dgm:pt>
    <dgm:pt modelId="{B9AC4AEC-FFC7-6946-9C50-68578F6D368A}" type="sibTrans" cxnId="{761C4FD0-91B0-8C43-B8D2-A1BB10366B13}">
      <dgm:prSet/>
      <dgm:spPr/>
      <dgm:t>
        <a:bodyPr/>
        <a:lstStyle/>
        <a:p>
          <a:endParaRPr lang="fr-FR"/>
        </a:p>
      </dgm:t>
    </dgm:pt>
    <dgm:pt modelId="{294C9126-89B0-D046-BA7B-197084D78121}">
      <dgm:prSet phldrT="[Texte]"/>
      <dgm:spPr/>
      <dgm:t>
        <a:bodyPr/>
        <a:lstStyle/>
        <a:p>
          <a:r>
            <a:rPr lang="fr-FR"/>
            <a:t>Espagne/Italie</a:t>
          </a:r>
        </a:p>
      </dgm:t>
    </dgm:pt>
    <dgm:pt modelId="{B59A269D-A792-814E-A326-2CF013C46BEA}" type="parTrans" cxnId="{2009710F-6FA5-1B42-8B48-ECB47171D0D4}">
      <dgm:prSet/>
      <dgm:spPr/>
      <dgm:t>
        <a:bodyPr/>
        <a:lstStyle/>
        <a:p>
          <a:endParaRPr lang="fr-FR"/>
        </a:p>
      </dgm:t>
    </dgm:pt>
    <dgm:pt modelId="{C898C153-90F6-214D-9E75-6DB9D804B3A4}" type="sibTrans" cxnId="{2009710F-6FA5-1B42-8B48-ECB47171D0D4}">
      <dgm:prSet/>
      <dgm:spPr/>
      <dgm:t>
        <a:bodyPr/>
        <a:lstStyle/>
        <a:p>
          <a:endParaRPr lang="fr-FR"/>
        </a:p>
      </dgm:t>
    </dgm:pt>
    <dgm:pt modelId="{92BFCA73-DECF-7445-BE94-FC04BF8243B2}">
      <dgm:prSet phldrT="[Texte]"/>
      <dgm:spPr/>
      <dgm:t>
        <a:bodyPr/>
        <a:lstStyle/>
        <a:p>
          <a:r>
            <a:rPr lang="fr-FR"/>
            <a:t>France/Belgique</a:t>
          </a:r>
        </a:p>
      </dgm:t>
    </dgm:pt>
    <dgm:pt modelId="{EDF41B8D-448D-F24C-A259-B98932D6CE23}" type="parTrans" cxnId="{F3C5F640-E046-D147-A60C-FBA6105BD126}">
      <dgm:prSet/>
      <dgm:spPr/>
      <dgm:t>
        <a:bodyPr/>
        <a:lstStyle/>
        <a:p>
          <a:endParaRPr lang="fr-FR"/>
        </a:p>
      </dgm:t>
    </dgm:pt>
    <dgm:pt modelId="{78293E72-6699-9F4A-8068-6FB558B6B5AA}" type="sibTrans" cxnId="{F3C5F640-E046-D147-A60C-FBA6105BD126}">
      <dgm:prSet/>
      <dgm:spPr/>
      <dgm:t>
        <a:bodyPr/>
        <a:lstStyle/>
        <a:p>
          <a:endParaRPr lang="fr-FR"/>
        </a:p>
      </dgm:t>
    </dgm:pt>
    <dgm:pt modelId="{ECE80C5B-2168-A64F-A2AA-FCA70A732536}">
      <dgm:prSet/>
      <dgm:spPr/>
      <dgm:t>
        <a:bodyPr/>
        <a:lstStyle/>
        <a:p>
          <a:r>
            <a:rPr lang="fr-FR"/>
            <a:t>Allemagne</a:t>
          </a:r>
        </a:p>
      </dgm:t>
    </dgm:pt>
    <dgm:pt modelId="{402A47C9-E1A2-3549-AF6D-6B616391313C}" type="parTrans" cxnId="{64A64606-3D81-734B-8AA3-8F4D306D21E4}">
      <dgm:prSet/>
      <dgm:spPr/>
      <dgm:t>
        <a:bodyPr/>
        <a:lstStyle/>
        <a:p>
          <a:endParaRPr lang="fr-FR"/>
        </a:p>
      </dgm:t>
    </dgm:pt>
    <dgm:pt modelId="{DB05B6D1-79FB-CD46-B64B-4DB140182B77}" type="sibTrans" cxnId="{64A64606-3D81-734B-8AA3-8F4D306D21E4}">
      <dgm:prSet/>
      <dgm:spPr/>
      <dgm:t>
        <a:bodyPr/>
        <a:lstStyle/>
        <a:p>
          <a:endParaRPr lang="fr-FR"/>
        </a:p>
      </dgm:t>
    </dgm:pt>
    <dgm:pt modelId="{486F0466-6EE3-C842-B548-A53C8EFCBEF3}">
      <dgm:prSet/>
      <dgm:spPr/>
      <dgm:t>
        <a:bodyPr/>
        <a:lstStyle/>
        <a:p>
          <a:r>
            <a:rPr lang="fr-FR"/>
            <a:t>Surveiller l'évolution sur l'année à venir.</a:t>
          </a:r>
        </a:p>
      </dgm:t>
    </dgm:pt>
    <dgm:pt modelId="{F61E6A77-32F3-3943-A86A-AD8EBEB67116}" type="parTrans" cxnId="{8C19C8B6-DB85-E743-8694-341E26BAB48D}">
      <dgm:prSet/>
      <dgm:spPr/>
      <dgm:t>
        <a:bodyPr/>
        <a:lstStyle/>
        <a:p>
          <a:endParaRPr lang="fr-FR"/>
        </a:p>
      </dgm:t>
    </dgm:pt>
    <dgm:pt modelId="{2A37F58F-9EFB-D94B-87F5-4A84106AD2C4}" type="sibTrans" cxnId="{8C19C8B6-DB85-E743-8694-341E26BAB48D}">
      <dgm:prSet/>
      <dgm:spPr/>
      <dgm:t>
        <a:bodyPr/>
        <a:lstStyle/>
        <a:p>
          <a:endParaRPr lang="fr-FR"/>
        </a:p>
      </dgm:t>
    </dgm:pt>
    <dgm:pt modelId="{A9F84A56-B6D3-A74D-A067-A9080BC1AE15}">
      <dgm:prSet/>
      <dgm:spPr/>
      <dgm:t>
        <a:bodyPr/>
        <a:lstStyle/>
        <a:p>
          <a:r>
            <a:rPr lang="fr-FR"/>
            <a:t>Améliorer le service en Italie et en Espagne où le taux de satisfaction est assez bas</a:t>
          </a:r>
        </a:p>
      </dgm:t>
    </dgm:pt>
    <dgm:pt modelId="{1A44390C-86D0-A24E-9449-B20BED0CDDB1}" type="parTrans" cxnId="{05C233F9-6C64-9B4E-AF9C-2F1DA0789710}">
      <dgm:prSet/>
      <dgm:spPr/>
      <dgm:t>
        <a:bodyPr/>
        <a:lstStyle/>
        <a:p>
          <a:endParaRPr lang="fr-FR"/>
        </a:p>
      </dgm:t>
    </dgm:pt>
    <dgm:pt modelId="{9666F079-748D-3E49-B61C-D9FCE314DE3D}" type="sibTrans" cxnId="{05C233F9-6C64-9B4E-AF9C-2F1DA0789710}">
      <dgm:prSet/>
      <dgm:spPr/>
      <dgm:t>
        <a:bodyPr/>
        <a:lstStyle/>
        <a:p>
          <a:endParaRPr lang="fr-FR"/>
        </a:p>
      </dgm:t>
    </dgm:pt>
    <dgm:pt modelId="{3EA289C9-6845-854C-8FE7-DB42BA4CC944}">
      <dgm:prSet/>
      <dgm:spPr/>
      <dgm:t>
        <a:bodyPr/>
        <a:lstStyle/>
        <a:p>
          <a:r>
            <a:rPr lang="fr-FR"/>
            <a:t>Booster la France et la Belgique qui sont en perte de vitesse depuis 2018.</a:t>
          </a:r>
        </a:p>
      </dgm:t>
    </dgm:pt>
    <dgm:pt modelId="{6CDCB5BF-F8C5-FA45-815D-1D7330BF5020}" type="parTrans" cxnId="{89E8A39D-A53F-A243-847E-9FFAB71894BA}">
      <dgm:prSet/>
      <dgm:spPr/>
      <dgm:t>
        <a:bodyPr/>
        <a:lstStyle/>
        <a:p>
          <a:endParaRPr lang="fr-FR"/>
        </a:p>
      </dgm:t>
    </dgm:pt>
    <dgm:pt modelId="{08943D13-BD77-5D4A-BF96-99B9DA7FBC99}" type="sibTrans" cxnId="{89E8A39D-A53F-A243-847E-9FFAB71894BA}">
      <dgm:prSet/>
      <dgm:spPr/>
      <dgm:t>
        <a:bodyPr/>
        <a:lstStyle/>
        <a:p>
          <a:endParaRPr lang="fr-FR"/>
        </a:p>
      </dgm:t>
    </dgm:pt>
    <dgm:pt modelId="{B4C7D05A-6FE0-C943-866C-4A2021C2F314}" type="pres">
      <dgm:prSet presAssocID="{AABCAC7F-382D-744D-AA13-59B6C3B5AF71}" presName="linear" presStyleCnt="0">
        <dgm:presLayoutVars>
          <dgm:animLvl val="lvl"/>
          <dgm:resizeHandles val="exact"/>
        </dgm:presLayoutVars>
      </dgm:prSet>
      <dgm:spPr/>
    </dgm:pt>
    <dgm:pt modelId="{CDA56531-EB05-B74E-BE12-F8CE99790AF6}" type="pres">
      <dgm:prSet presAssocID="{1BE4338D-70E1-7244-8D70-B568FB9F2D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C7E4A9-ABDA-504A-B417-AE317979279D}" type="pres">
      <dgm:prSet presAssocID="{1BE4338D-70E1-7244-8D70-B568FB9F2D91}" presName="childText" presStyleLbl="revTx" presStyleIdx="0" presStyleCnt="4">
        <dgm:presLayoutVars>
          <dgm:bulletEnabled val="1"/>
        </dgm:presLayoutVars>
      </dgm:prSet>
      <dgm:spPr/>
    </dgm:pt>
    <dgm:pt modelId="{D42C8867-A325-484E-8F59-7EABEC67A619}" type="pres">
      <dgm:prSet presAssocID="{294C9126-89B0-D046-BA7B-197084D781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086ED7-6054-E94D-9738-4B04FE5237A2}" type="pres">
      <dgm:prSet presAssocID="{294C9126-89B0-D046-BA7B-197084D78121}" presName="childText" presStyleLbl="revTx" presStyleIdx="1" presStyleCnt="4">
        <dgm:presLayoutVars>
          <dgm:bulletEnabled val="1"/>
        </dgm:presLayoutVars>
      </dgm:prSet>
      <dgm:spPr/>
    </dgm:pt>
    <dgm:pt modelId="{E67DECCA-B7CB-C64B-ACE6-A92B66118BF5}" type="pres">
      <dgm:prSet presAssocID="{92BFCA73-DECF-7445-BE94-FC04BF8243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A59525-4A6E-E34A-AB3B-B653B487F14A}" type="pres">
      <dgm:prSet presAssocID="{92BFCA73-DECF-7445-BE94-FC04BF8243B2}" presName="childText" presStyleLbl="revTx" presStyleIdx="2" presStyleCnt="4">
        <dgm:presLayoutVars>
          <dgm:bulletEnabled val="1"/>
        </dgm:presLayoutVars>
      </dgm:prSet>
      <dgm:spPr/>
    </dgm:pt>
    <dgm:pt modelId="{BE5591C7-6948-7240-80B4-185581349E0A}" type="pres">
      <dgm:prSet presAssocID="{ECE80C5B-2168-A64F-A2AA-FCA70A73253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7BCB84B-CC1D-9947-9900-E6CC2272D933}" type="pres">
      <dgm:prSet presAssocID="{ECE80C5B-2168-A64F-A2AA-FCA70A73253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4A64606-3D81-734B-8AA3-8F4D306D21E4}" srcId="{AABCAC7F-382D-744D-AA13-59B6C3B5AF71}" destId="{ECE80C5B-2168-A64F-A2AA-FCA70A732536}" srcOrd="3" destOrd="0" parTransId="{402A47C9-E1A2-3549-AF6D-6B616391313C}" sibTransId="{DB05B6D1-79FB-CD46-B64B-4DB140182B77}"/>
    <dgm:cxn modelId="{2009710F-6FA5-1B42-8B48-ECB47171D0D4}" srcId="{AABCAC7F-382D-744D-AA13-59B6C3B5AF71}" destId="{294C9126-89B0-D046-BA7B-197084D78121}" srcOrd="1" destOrd="0" parTransId="{B59A269D-A792-814E-A326-2CF013C46BEA}" sibTransId="{C898C153-90F6-214D-9E75-6DB9D804B3A4}"/>
    <dgm:cxn modelId="{638C1314-F380-8F4E-AE3E-2CA32414823A}" type="presOf" srcId="{1BE4338D-70E1-7244-8D70-B568FB9F2D91}" destId="{CDA56531-EB05-B74E-BE12-F8CE99790AF6}" srcOrd="0" destOrd="0" presId="urn:microsoft.com/office/officeart/2005/8/layout/vList2"/>
    <dgm:cxn modelId="{6C3C5D1A-7B50-8D4B-86FD-4A91038DE24B}" type="presOf" srcId="{3EA289C9-6845-854C-8FE7-DB42BA4CC944}" destId="{DEA59525-4A6E-E34A-AB3B-B653B487F14A}" srcOrd="0" destOrd="0" presId="urn:microsoft.com/office/officeart/2005/8/layout/vList2"/>
    <dgm:cxn modelId="{F3C5F640-E046-D147-A60C-FBA6105BD126}" srcId="{AABCAC7F-382D-744D-AA13-59B6C3B5AF71}" destId="{92BFCA73-DECF-7445-BE94-FC04BF8243B2}" srcOrd="2" destOrd="0" parTransId="{EDF41B8D-448D-F24C-A259-B98932D6CE23}" sibTransId="{78293E72-6699-9F4A-8068-6FB558B6B5AA}"/>
    <dgm:cxn modelId="{3AA4CE8F-373B-0A4C-A2FD-257C3BA29B5B}" type="presOf" srcId="{486F0466-6EE3-C842-B548-A53C8EFCBEF3}" destId="{67BCB84B-CC1D-9947-9900-E6CC2272D933}" srcOrd="0" destOrd="0" presId="urn:microsoft.com/office/officeart/2005/8/layout/vList2"/>
    <dgm:cxn modelId="{89E8A39D-A53F-A243-847E-9FFAB71894BA}" srcId="{92BFCA73-DECF-7445-BE94-FC04BF8243B2}" destId="{3EA289C9-6845-854C-8FE7-DB42BA4CC944}" srcOrd="0" destOrd="0" parTransId="{6CDCB5BF-F8C5-FA45-815D-1D7330BF5020}" sibTransId="{08943D13-BD77-5D4A-BF96-99B9DA7FBC99}"/>
    <dgm:cxn modelId="{F9BE4EB2-A5A2-4A44-B75C-07BB23B17CD2}" type="presOf" srcId="{AABCAC7F-382D-744D-AA13-59B6C3B5AF71}" destId="{B4C7D05A-6FE0-C943-866C-4A2021C2F314}" srcOrd="0" destOrd="0" presId="urn:microsoft.com/office/officeart/2005/8/layout/vList2"/>
    <dgm:cxn modelId="{8C19C8B6-DB85-E743-8694-341E26BAB48D}" srcId="{ECE80C5B-2168-A64F-A2AA-FCA70A732536}" destId="{486F0466-6EE3-C842-B548-A53C8EFCBEF3}" srcOrd="0" destOrd="0" parTransId="{F61E6A77-32F3-3943-A86A-AD8EBEB67116}" sibTransId="{2A37F58F-9EFB-D94B-87F5-4A84106AD2C4}"/>
    <dgm:cxn modelId="{AD5BC5C7-D2BF-CE44-B10F-4BEB2486EE6F}" type="presOf" srcId="{92BFCA73-DECF-7445-BE94-FC04BF8243B2}" destId="{E67DECCA-B7CB-C64B-ACE6-A92B66118BF5}" srcOrd="0" destOrd="0" presId="urn:microsoft.com/office/officeart/2005/8/layout/vList2"/>
    <dgm:cxn modelId="{761C4FD0-91B0-8C43-B8D2-A1BB10366B13}" srcId="{1BE4338D-70E1-7244-8D70-B568FB9F2D91}" destId="{34769B97-4A7E-5E40-94DF-3AC7EEC272B8}" srcOrd="0" destOrd="0" parTransId="{99943DDC-6417-5A4D-B7CE-870B27A17FAC}" sibTransId="{B9AC4AEC-FFC7-6946-9C50-68578F6D368A}"/>
    <dgm:cxn modelId="{F6A4B4DC-07BF-A64F-A6F3-EC11484308F1}" srcId="{AABCAC7F-382D-744D-AA13-59B6C3B5AF71}" destId="{1BE4338D-70E1-7244-8D70-B568FB9F2D91}" srcOrd="0" destOrd="0" parTransId="{2D3A9EBD-79F4-BA4F-BC6D-05343301D801}" sibTransId="{EACB5BF7-F1FA-5249-BCE2-D269B5610103}"/>
    <dgm:cxn modelId="{0D43DBE1-AF24-3F4B-A10D-E23DE576A3AF}" type="presOf" srcId="{ECE80C5B-2168-A64F-A2AA-FCA70A732536}" destId="{BE5591C7-6948-7240-80B4-185581349E0A}" srcOrd="0" destOrd="0" presId="urn:microsoft.com/office/officeart/2005/8/layout/vList2"/>
    <dgm:cxn modelId="{4E7573E3-7C4C-354F-B4A0-87EFB79948FC}" type="presOf" srcId="{34769B97-4A7E-5E40-94DF-3AC7EEC272B8}" destId="{A5C7E4A9-ABDA-504A-B417-AE317979279D}" srcOrd="0" destOrd="0" presId="urn:microsoft.com/office/officeart/2005/8/layout/vList2"/>
    <dgm:cxn modelId="{3ABF8EF4-0049-0540-B4E0-D72E713924A2}" type="presOf" srcId="{A9F84A56-B6D3-A74D-A067-A9080BC1AE15}" destId="{4A086ED7-6054-E94D-9738-4B04FE5237A2}" srcOrd="0" destOrd="0" presId="urn:microsoft.com/office/officeart/2005/8/layout/vList2"/>
    <dgm:cxn modelId="{0DF52DF5-DB7A-1F42-ABF1-3A299CFF708D}" type="presOf" srcId="{294C9126-89B0-D046-BA7B-197084D78121}" destId="{D42C8867-A325-484E-8F59-7EABEC67A619}" srcOrd="0" destOrd="0" presId="urn:microsoft.com/office/officeart/2005/8/layout/vList2"/>
    <dgm:cxn modelId="{05C233F9-6C64-9B4E-AF9C-2F1DA0789710}" srcId="{294C9126-89B0-D046-BA7B-197084D78121}" destId="{A9F84A56-B6D3-A74D-A067-A9080BC1AE15}" srcOrd="0" destOrd="0" parTransId="{1A44390C-86D0-A24E-9449-B20BED0CDDB1}" sibTransId="{9666F079-748D-3E49-B61C-D9FCE314DE3D}"/>
    <dgm:cxn modelId="{A6468FBE-8ADF-9040-8580-10C8BF0A16F1}" type="presParOf" srcId="{B4C7D05A-6FE0-C943-866C-4A2021C2F314}" destId="{CDA56531-EB05-B74E-BE12-F8CE99790AF6}" srcOrd="0" destOrd="0" presId="urn:microsoft.com/office/officeart/2005/8/layout/vList2"/>
    <dgm:cxn modelId="{B8DFEEC8-0DBE-BD42-92DD-0ADE9157A9C2}" type="presParOf" srcId="{B4C7D05A-6FE0-C943-866C-4A2021C2F314}" destId="{A5C7E4A9-ABDA-504A-B417-AE317979279D}" srcOrd="1" destOrd="0" presId="urn:microsoft.com/office/officeart/2005/8/layout/vList2"/>
    <dgm:cxn modelId="{D13207E3-11C3-B841-A017-97FBAE1E10D7}" type="presParOf" srcId="{B4C7D05A-6FE0-C943-866C-4A2021C2F314}" destId="{D42C8867-A325-484E-8F59-7EABEC67A619}" srcOrd="2" destOrd="0" presId="urn:microsoft.com/office/officeart/2005/8/layout/vList2"/>
    <dgm:cxn modelId="{4AD2F65F-FD0C-8C44-8B7D-162B23F8CE3D}" type="presParOf" srcId="{B4C7D05A-6FE0-C943-866C-4A2021C2F314}" destId="{4A086ED7-6054-E94D-9738-4B04FE5237A2}" srcOrd="3" destOrd="0" presId="urn:microsoft.com/office/officeart/2005/8/layout/vList2"/>
    <dgm:cxn modelId="{C0DEB053-B424-024F-A7D2-C1676E5C3A27}" type="presParOf" srcId="{B4C7D05A-6FE0-C943-866C-4A2021C2F314}" destId="{E67DECCA-B7CB-C64B-ACE6-A92B66118BF5}" srcOrd="4" destOrd="0" presId="urn:microsoft.com/office/officeart/2005/8/layout/vList2"/>
    <dgm:cxn modelId="{FFDFCBF8-F9DF-DC46-9F7D-97F6BC470089}" type="presParOf" srcId="{B4C7D05A-6FE0-C943-866C-4A2021C2F314}" destId="{DEA59525-4A6E-E34A-AB3B-B653B487F14A}" srcOrd="5" destOrd="0" presId="urn:microsoft.com/office/officeart/2005/8/layout/vList2"/>
    <dgm:cxn modelId="{FC91C5ED-88F4-764B-B359-A2055DC83741}" type="presParOf" srcId="{B4C7D05A-6FE0-C943-866C-4A2021C2F314}" destId="{BE5591C7-6948-7240-80B4-185581349E0A}" srcOrd="6" destOrd="0" presId="urn:microsoft.com/office/officeart/2005/8/layout/vList2"/>
    <dgm:cxn modelId="{A17793B0-354E-414C-8B45-D9829724DF33}" type="presParOf" srcId="{B4C7D05A-6FE0-C943-866C-4A2021C2F314}" destId="{67BCB84B-CC1D-9947-9900-E6CC2272D93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56531-EB05-B74E-BE12-F8CE99790AF6}">
      <dsp:nvSpPr>
        <dsp:cNvPr id="0" name=""/>
        <dsp:cNvSpPr/>
      </dsp:nvSpPr>
      <dsp:spPr>
        <a:xfrm>
          <a:off x="0" y="76892"/>
          <a:ext cx="920763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Nombre de répondants</a:t>
          </a:r>
        </a:p>
      </dsp:txBody>
      <dsp:txXfrm>
        <a:off x="37467" y="114359"/>
        <a:ext cx="9132703" cy="692586"/>
      </dsp:txXfrm>
    </dsp:sp>
    <dsp:sp modelId="{A5C7E4A9-ABDA-504A-B417-AE317979279D}">
      <dsp:nvSpPr>
        <dsp:cNvPr id="0" name=""/>
        <dsp:cNvSpPr/>
      </dsp:nvSpPr>
      <dsp:spPr>
        <a:xfrm>
          <a:off x="0" y="844412"/>
          <a:ext cx="9207637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34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lang="fr-FR" sz="2500" kern="1200"/>
            <a:t>Augmenter le taux de répondants afin d’affiner les résultats de l’enquête.</a:t>
          </a:r>
        </a:p>
      </dsp:txBody>
      <dsp:txXfrm>
        <a:off x="0" y="844412"/>
        <a:ext cx="9207637" cy="794880"/>
      </dsp:txXfrm>
    </dsp:sp>
    <dsp:sp modelId="{D42C8867-A325-484E-8F59-7EABEC67A619}">
      <dsp:nvSpPr>
        <dsp:cNvPr id="0" name=""/>
        <dsp:cNvSpPr/>
      </dsp:nvSpPr>
      <dsp:spPr>
        <a:xfrm>
          <a:off x="0" y="1639292"/>
          <a:ext cx="920763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Espagne/Italie</a:t>
          </a:r>
        </a:p>
      </dsp:txBody>
      <dsp:txXfrm>
        <a:off x="37467" y="1676759"/>
        <a:ext cx="9132703" cy="692586"/>
      </dsp:txXfrm>
    </dsp:sp>
    <dsp:sp modelId="{4A086ED7-6054-E94D-9738-4B04FE5237A2}">
      <dsp:nvSpPr>
        <dsp:cNvPr id="0" name=""/>
        <dsp:cNvSpPr/>
      </dsp:nvSpPr>
      <dsp:spPr>
        <a:xfrm>
          <a:off x="0" y="2406812"/>
          <a:ext cx="9207637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34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kern="1200"/>
            <a:t>Améliorer le service en Italie et en Espagne où le taux de satisfaction est assez bas</a:t>
          </a:r>
        </a:p>
      </dsp:txBody>
      <dsp:txXfrm>
        <a:off x="0" y="2406812"/>
        <a:ext cx="9207637" cy="794880"/>
      </dsp:txXfrm>
    </dsp:sp>
    <dsp:sp modelId="{E67DECCA-B7CB-C64B-ACE6-A92B66118BF5}">
      <dsp:nvSpPr>
        <dsp:cNvPr id="0" name=""/>
        <dsp:cNvSpPr/>
      </dsp:nvSpPr>
      <dsp:spPr>
        <a:xfrm>
          <a:off x="0" y="3201692"/>
          <a:ext cx="920763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France/Belgique</a:t>
          </a:r>
        </a:p>
      </dsp:txBody>
      <dsp:txXfrm>
        <a:off x="37467" y="3239159"/>
        <a:ext cx="9132703" cy="692586"/>
      </dsp:txXfrm>
    </dsp:sp>
    <dsp:sp modelId="{DEA59525-4A6E-E34A-AB3B-B653B487F14A}">
      <dsp:nvSpPr>
        <dsp:cNvPr id="0" name=""/>
        <dsp:cNvSpPr/>
      </dsp:nvSpPr>
      <dsp:spPr>
        <a:xfrm>
          <a:off x="0" y="3969212"/>
          <a:ext cx="9207637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34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kern="1200"/>
            <a:t>Booster la France et la Belgique qui sont en perte de vitesse depuis 2018.</a:t>
          </a:r>
        </a:p>
      </dsp:txBody>
      <dsp:txXfrm>
        <a:off x="0" y="3969212"/>
        <a:ext cx="9207637" cy="794880"/>
      </dsp:txXfrm>
    </dsp:sp>
    <dsp:sp modelId="{BE5591C7-6948-7240-80B4-185581349E0A}">
      <dsp:nvSpPr>
        <dsp:cNvPr id="0" name=""/>
        <dsp:cNvSpPr/>
      </dsp:nvSpPr>
      <dsp:spPr>
        <a:xfrm>
          <a:off x="0" y="4764092"/>
          <a:ext cx="920763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Allemagne</a:t>
          </a:r>
        </a:p>
      </dsp:txBody>
      <dsp:txXfrm>
        <a:off x="37467" y="4801559"/>
        <a:ext cx="9132703" cy="692586"/>
      </dsp:txXfrm>
    </dsp:sp>
    <dsp:sp modelId="{67BCB84B-CC1D-9947-9900-E6CC2272D933}">
      <dsp:nvSpPr>
        <dsp:cNvPr id="0" name=""/>
        <dsp:cNvSpPr/>
      </dsp:nvSpPr>
      <dsp:spPr>
        <a:xfrm>
          <a:off x="0" y="5531612"/>
          <a:ext cx="9207637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34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kern="1200"/>
            <a:t>Surveiller l'évolution sur l'année à venir.</a:t>
          </a:r>
        </a:p>
      </dsp:txBody>
      <dsp:txXfrm>
        <a:off x="0" y="5531612"/>
        <a:ext cx="9207637" cy="52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425CA-F99F-8D4B-8921-E1F36A26D77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E393-1D03-214E-8D47-5B114BA530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933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4CC06-4294-4603-BBFE-94E3766895A2}" type="datetimeFigureOut">
              <a:rPr lang="fr-FR"/>
              <a:t>20/04/2021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79749-2580-4E30-B61D-1BE56922C7EA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1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9749-2580-4E30-B61D-1BE56922C7E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2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4917" y="-158540"/>
            <a:ext cx="12561890" cy="10725358"/>
            <a:chOff x="0" y="0"/>
            <a:chExt cx="16749187" cy="1430047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rcRect l="10836" r="10836"/>
            <a:stretch>
              <a:fillRect/>
            </a:stretch>
          </p:blipFill>
          <p:spPr>
            <a:xfrm>
              <a:off x="0" y="0"/>
              <a:ext cx="16749187" cy="14300477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>
            <a:off x="12228551" y="1089339"/>
            <a:ext cx="67826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TextBox 5"/>
          <p:cNvSpPr txBox="1"/>
          <p:nvPr/>
        </p:nvSpPr>
        <p:spPr>
          <a:xfrm>
            <a:off x="1782983" y="2838450"/>
            <a:ext cx="9531169" cy="615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000"/>
              </a:lnSpc>
            </a:pPr>
            <a:r>
              <a:rPr lang="en-US" sz="10000" err="1">
                <a:solidFill>
                  <a:srgbClr val="FFFFFF"/>
                </a:solidFill>
                <a:latin typeface="Aileron Heavy Bold"/>
              </a:rPr>
              <a:t>Projet</a:t>
            </a:r>
            <a:r>
              <a:rPr lang="en-US" sz="10000">
                <a:solidFill>
                  <a:srgbClr val="FFFFFF"/>
                </a:solidFill>
                <a:latin typeface="Aileron Heavy Bold"/>
              </a:rPr>
              <a:t> </a:t>
            </a:r>
            <a:r>
              <a:rPr lang="en-US" sz="10000" err="1">
                <a:solidFill>
                  <a:srgbClr val="FFFFFF"/>
                </a:solidFill>
                <a:latin typeface="Aileron Heavy Bold"/>
              </a:rPr>
              <a:t>système</a:t>
            </a:r>
            <a:r>
              <a:rPr lang="en-US" sz="10000">
                <a:solidFill>
                  <a:srgbClr val="FFFFFF"/>
                </a:solidFill>
                <a:latin typeface="Aileron Heavy Bold"/>
              </a:rPr>
              <a:t> </a:t>
            </a:r>
            <a:r>
              <a:rPr lang="en-US" sz="10000" err="1">
                <a:solidFill>
                  <a:srgbClr val="FFFFFF"/>
                </a:solidFill>
                <a:latin typeface="Aileron Heavy Bold"/>
              </a:rPr>
              <a:t>d’information</a:t>
            </a:r>
            <a:r>
              <a:rPr lang="en-US" sz="10000">
                <a:solidFill>
                  <a:srgbClr val="FFFFFF"/>
                </a:solidFill>
                <a:latin typeface="Aileron Heavy Bold"/>
              </a:rPr>
              <a:t> </a:t>
            </a:r>
            <a:r>
              <a:rPr lang="en-US" sz="10000" err="1">
                <a:solidFill>
                  <a:srgbClr val="FFFFFF"/>
                </a:solidFill>
                <a:latin typeface="Aileron Heavy Bold"/>
              </a:rPr>
              <a:t>décisionnel</a:t>
            </a:r>
            <a:endParaRPr lang="en-US" sz="10000">
              <a:solidFill>
                <a:srgbClr val="FFFFFF"/>
              </a:solidFill>
              <a:latin typeface="Aileron Heavy Bold"/>
            </a:endParaRPr>
          </a:p>
          <a:p>
            <a:pPr algn="r">
              <a:lnSpc>
                <a:spcPts val="12000"/>
              </a:lnSpc>
            </a:pPr>
            <a:endParaRPr lang="en-US" sz="10000">
              <a:solidFill>
                <a:srgbClr val="FFFFFF"/>
              </a:solidFill>
              <a:latin typeface="Aileron Heavy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23474" y="1019175"/>
            <a:ext cx="41328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9"/>
              </a:lnSpc>
            </a:pPr>
            <a:r>
              <a:rPr lang="en-US" sz="2500" spc="227">
                <a:solidFill>
                  <a:srgbClr val="FFFFFF"/>
                </a:solidFill>
                <a:latin typeface="Aileron Regular Bold"/>
              </a:rPr>
              <a:t>Groupe 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23474" y="8212455"/>
            <a:ext cx="4132809" cy="1563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spc="28">
                <a:solidFill>
                  <a:srgbClr val="FFFFFF"/>
                </a:solidFill>
                <a:latin typeface="Aileron Regular"/>
              </a:rPr>
              <a:t>Lyna HAMOUD</a:t>
            </a:r>
          </a:p>
          <a:p>
            <a:pPr>
              <a:lnSpc>
                <a:spcPts val="4200"/>
              </a:lnSpc>
            </a:pPr>
            <a:r>
              <a:rPr lang="en-US" sz="2800" spc="28">
                <a:solidFill>
                  <a:srgbClr val="FFFFFF"/>
                </a:solidFill>
                <a:latin typeface="Aileron Regular"/>
              </a:rPr>
              <a:t>Karim AFFES</a:t>
            </a:r>
          </a:p>
          <a:p>
            <a:pPr>
              <a:lnSpc>
                <a:spcPts val="4200"/>
              </a:lnSpc>
            </a:pPr>
            <a:r>
              <a:rPr lang="en-US" sz="2800" spc="28">
                <a:solidFill>
                  <a:srgbClr val="FFFFFF"/>
                </a:solidFill>
                <a:latin typeface="Aileron Regular"/>
              </a:rPr>
              <a:t>Corentin ROLLAND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17936633" y="488451"/>
            <a:ext cx="67826" cy="9427547"/>
          </a:xfrm>
          <a:prstGeom prst="rect">
            <a:avLst/>
          </a:prstGeom>
          <a:solidFill>
            <a:srgbClr val="004A94"/>
          </a:solidFill>
        </p:spPr>
      </p:sp>
      <p:sp>
        <p:nvSpPr>
          <p:cNvPr id="25" name="TextBox 20"/>
          <p:cNvSpPr txBox="1"/>
          <p:nvPr/>
        </p:nvSpPr>
        <p:spPr>
          <a:xfrm>
            <a:off x="9639300" y="706745"/>
            <a:ext cx="81288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800"/>
              </a:lnSpc>
            </a:pP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Etape</a:t>
            </a:r>
            <a:r>
              <a:rPr lang="en-US" sz="6500" spc="65">
                <a:solidFill>
                  <a:srgbClr val="004A94"/>
                </a:solidFill>
                <a:latin typeface="Aileron Heavy"/>
              </a:rPr>
              <a:t> 4 du </a:t>
            </a: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dispositif</a:t>
            </a:r>
            <a:endParaRPr lang="en-US" sz="6500" spc="65">
              <a:solidFill>
                <a:srgbClr val="004A94"/>
              </a:solidFill>
              <a:latin typeface="Aileron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72026" y="1482598"/>
            <a:ext cx="5631447" cy="415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1)Importation dans Tableau Desktop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2026" y="5522422"/>
            <a:ext cx="7987127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3) Création des mesures qui permettent l’expression des indicateurs décisionnels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1372026" y="340796"/>
            <a:ext cx="7114126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fr-FR" sz="3200" spc="96">
                <a:solidFill>
                  <a:srgbClr val="004A94"/>
                </a:solidFill>
                <a:latin typeface="Aileron Heavy"/>
              </a:rPr>
              <a:t>Data Visualisation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26" y="2075067"/>
            <a:ext cx="4455033" cy="322848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8"/>
          <p:cNvSpPr txBox="1"/>
          <p:nvPr/>
        </p:nvSpPr>
        <p:spPr>
          <a:xfrm>
            <a:off x="10780490" y="3278218"/>
            <a:ext cx="6014953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2) Rappel des indicateurs :</a:t>
            </a:r>
          </a:p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Le taux de répondants</a:t>
            </a:r>
          </a:p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L’évolution du taux de satisfaction/an/pays</a:t>
            </a:r>
          </a:p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Le rapport entre détracteurs et promoteurs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26" y="6625385"/>
            <a:ext cx="8826500" cy="29337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15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17936633" y="488451"/>
            <a:ext cx="67826" cy="9427547"/>
          </a:xfrm>
          <a:prstGeom prst="rect">
            <a:avLst/>
          </a:prstGeom>
          <a:solidFill>
            <a:srgbClr val="004A94"/>
          </a:solidFill>
        </p:spPr>
      </p:sp>
      <p:sp>
        <p:nvSpPr>
          <p:cNvPr id="25" name="TextBox 20"/>
          <p:cNvSpPr txBox="1"/>
          <p:nvPr/>
        </p:nvSpPr>
        <p:spPr>
          <a:xfrm>
            <a:off x="9639300" y="706745"/>
            <a:ext cx="81288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800"/>
              </a:lnSpc>
            </a:pP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Etape</a:t>
            </a:r>
            <a:r>
              <a:rPr lang="en-US" sz="6500" spc="65">
                <a:solidFill>
                  <a:srgbClr val="004A94"/>
                </a:solidFill>
                <a:latin typeface="Aileron Heavy"/>
              </a:rPr>
              <a:t> 4 du </a:t>
            </a: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dispositif</a:t>
            </a:r>
            <a:endParaRPr lang="en-US" sz="6500" spc="65">
              <a:solidFill>
                <a:srgbClr val="004A94"/>
              </a:solidFill>
              <a:latin typeface="Aileron Heavy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1372026" y="340796"/>
            <a:ext cx="7114126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fr-FR" sz="3200" spc="96">
                <a:solidFill>
                  <a:srgbClr val="004A94"/>
                </a:solidFill>
                <a:latin typeface="Aileron Heavy"/>
              </a:rPr>
              <a:t>Data Visualisation (suite)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1372026" y="1204302"/>
            <a:ext cx="315287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Taux de répondants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10394678" y="2261007"/>
            <a:ext cx="4827144" cy="40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Rapport entre détracteurs et promoteurs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0" y="1812605"/>
            <a:ext cx="9131532" cy="824579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00" y="3277310"/>
            <a:ext cx="7782268" cy="678109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8"/>
          <p:cNvSpPr txBox="1"/>
          <p:nvPr/>
        </p:nvSpPr>
        <p:spPr>
          <a:xfrm>
            <a:off x="2148083" y="8534534"/>
            <a:ext cx="6014953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000" spc="23">
                <a:solidFill>
                  <a:schemeClr val="accent6">
                    <a:lumMod val="75000"/>
                  </a:schemeClr>
                </a:solidFill>
                <a:latin typeface="Aileron Regular"/>
              </a:rPr>
              <a:t>nombre total de clients</a:t>
            </a:r>
          </a:p>
          <a:p>
            <a:pPr>
              <a:lnSpc>
                <a:spcPts val="3487"/>
              </a:lnSpc>
            </a:pPr>
            <a:r>
              <a:rPr lang="fr-FR" sz="2000" spc="23" err="1">
                <a:solidFill>
                  <a:schemeClr val="accent6">
                    <a:lumMod val="75000"/>
                  </a:schemeClr>
                </a:solidFill>
                <a:latin typeface="Aileron Regular"/>
              </a:rPr>
              <a:t>tx</a:t>
            </a:r>
            <a:r>
              <a:rPr lang="fr-FR" sz="2000" spc="23">
                <a:solidFill>
                  <a:schemeClr val="accent6">
                    <a:lumMod val="75000"/>
                  </a:schemeClr>
                </a:solidFill>
                <a:latin typeface="Aileron Regular"/>
              </a:rPr>
              <a:t> de répondants</a:t>
            </a:r>
          </a:p>
          <a:p>
            <a:pPr>
              <a:lnSpc>
                <a:spcPts val="3487"/>
              </a:lnSpc>
            </a:pPr>
            <a:r>
              <a:rPr lang="fr-FR" sz="2000" spc="23" err="1">
                <a:solidFill>
                  <a:schemeClr val="accent6">
                    <a:lumMod val="75000"/>
                  </a:schemeClr>
                </a:solidFill>
                <a:latin typeface="Aileron Regular"/>
              </a:rPr>
              <a:t>tx</a:t>
            </a:r>
            <a:r>
              <a:rPr lang="fr-FR" sz="2000" spc="23">
                <a:solidFill>
                  <a:schemeClr val="accent6">
                    <a:lumMod val="75000"/>
                  </a:schemeClr>
                </a:solidFill>
                <a:latin typeface="Aileron Regular"/>
              </a:rPr>
              <a:t> de satisfaction</a:t>
            </a:r>
          </a:p>
        </p:txBody>
      </p:sp>
      <p:sp>
        <p:nvSpPr>
          <p:cNvPr id="15" name="TextBox 8"/>
          <p:cNvSpPr txBox="1"/>
          <p:nvPr/>
        </p:nvSpPr>
        <p:spPr>
          <a:xfrm>
            <a:off x="15770687" y="1851234"/>
            <a:ext cx="1821447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000" spc="23">
                <a:solidFill>
                  <a:schemeClr val="accent6">
                    <a:lumMod val="75000"/>
                  </a:schemeClr>
                </a:solidFill>
                <a:latin typeface="Aileron Regular"/>
              </a:rPr>
              <a:t>Les pourcentages non représentés sont neutres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11652090" y="9881056"/>
            <a:ext cx="1103054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1600" spc="23">
                <a:latin typeface="Aileron Regular"/>
              </a:rPr>
              <a:t>Allemagne</a:t>
            </a:r>
          </a:p>
        </p:txBody>
      </p:sp>
      <p:sp>
        <p:nvSpPr>
          <p:cNvPr id="17" name="TextBox 8"/>
          <p:cNvSpPr txBox="1"/>
          <p:nvPr/>
        </p:nvSpPr>
        <p:spPr>
          <a:xfrm>
            <a:off x="12802675" y="9881056"/>
            <a:ext cx="110305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1600" spc="23">
                <a:latin typeface="Aileron Regular"/>
              </a:rPr>
              <a:t>Belgique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13826810" y="9902279"/>
            <a:ext cx="110305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1600" spc="23">
                <a:latin typeface="Aileron Regular"/>
              </a:rPr>
              <a:t>Espagne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4918428" y="9881056"/>
            <a:ext cx="110305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1600" spc="23">
                <a:latin typeface="Aileron Regular"/>
              </a:rPr>
              <a:t>France</a:t>
            </a:r>
          </a:p>
        </p:txBody>
      </p:sp>
      <p:sp>
        <p:nvSpPr>
          <p:cNvPr id="20" name="TextBox 8"/>
          <p:cNvSpPr txBox="1"/>
          <p:nvPr/>
        </p:nvSpPr>
        <p:spPr>
          <a:xfrm>
            <a:off x="15895753" y="9881056"/>
            <a:ext cx="110305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1600" spc="23">
                <a:latin typeface="Aileron Regular"/>
              </a:rPr>
              <a:t>Italie</a:t>
            </a:r>
          </a:p>
        </p:txBody>
      </p:sp>
    </p:spTree>
    <p:extLst>
      <p:ext uri="{BB962C8B-B14F-4D97-AF65-F5344CB8AC3E}">
        <p14:creationId xmlns:p14="http://schemas.microsoft.com/office/powerpoint/2010/main" val="184475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17936633" y="488451"/>
            <a:ext cx="67826" cy="9427547"/>
          </a:xfrm>
          <a:prstGeom prst="rect">
            <a:avLst/>
          </a:prstGeom>
          <a:solidFill>
            <a:srgbClr val="004A94"/>
          </a:solidFill>
        </p:spPr>
      </p:sp>
      <p:sp>
        <p:nvSpPr>
          <p:cNvPr id="25" name="TextBox 20"/>
          <p:cNvSpPr txBox="1"/>
          <p:nvPr/>
        </p:nvSpPr>
        <p:spPr>
          <a:xfrm>
            <a:off x="9639300" y="706745"/>
            <a:ext cx="81288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800"/>
              </a:lnSpc>
            </a:pP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Etape</a:t>
            </a:r>
            <a:r>
              <a:rPr lang="en-US" sz="6500" spc="65">
                <a:solidFill>
                  <a:srgbClr val="004A94"/>
                </a:solidFill>
                <a:latin typeface="Aileron Heavy"/>
              </a:rPr>
              <a:t> 4 du </a:t>
            </a: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dispositif</a:t>
            </a:r>
            <a:endParaRPr lang="en-US" sz="6500" spc="65">
              <a:solidFill>
                <a:srgbClr val="004A94"/>
              </a:solidFill>
              <a:latin typeface="Aileron Heavy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1372026" y="340796"/>
            <a:ext cx="7114126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fr-FR" sz="3200" spc="96">
                <a:solidFill>
                  <a:srgbClr val="004A94"/>
                </a:solidFill>
                <a:latin typeface="Aileron Heavy"/>
              </a:rPr>
              <a:t>Data Visualisation (suite)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1402379" y="2494457"/>
            <a:ext cx="5900191" cy="40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Evolution du taux de satisfaction/pays/an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10336897" y="2451947"/>
            <a:ext cx="5071324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Création d’un tableau récapitulatif final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4" y="3283865"/>
            <a:ext cx="6393536" cy="60753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992" y="3283865"/>
            <a:ext cx="7619435" cy="60753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40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8058150" cy="9715500"/>
          </a:xfrm>
          <a:prstGeom prst="rect">
            <a:avLst/>
          </a:prstGeom>
          <a:solidFill>
            <a:srgbClr val="004A94">
              <a:alpha val="4705"/>
            </a:srgbClr>
          </a:solidFill>
        </p:spPr>
      </p:sp>
      <p:sp>
        <p:nvSpPr>
          <p:cNvPr id="21" name="AutoShape 21"/>
          <p:cNvSpPr/>
          <p:nvPr/>
        </p:nvSpPr>
        <p:spPr>
          <a:xfrm>
            <a:off x="17936633" y="488451"/>
            <a:ext cx="67826" cy="9427547"/>
          </a:xfrm>
          <a:prstGeom prst="rect">
            <a:avLst/>
          </a:prstGeom>
          <a:solidFill>
            <a:srgbClr val="004A94"/>
          </a:solidFill>
        </p:spPr>
      </p:sp>
      <p:sp>
        <p:nvSpPr>
          <p:cNvPr id="25" name="TextBox 20"/>
          <p:cNvSpPr txBox="1"/>
          <p:nvPr/>
        </p:nvSpPr>
        <p:spPr>
          <a:xfrm>
            <a:off x="9639300" y="706745"/>
            <a:ext cx="81288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800"/>
              </a:lnSpc>
            </a:pP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Difficultés</a:t>
            </a:r>
            <a:r>
              <a:rPr lang="en-US" sz="6500" spc="65">
                <a:solidFill>
                  <a:srgbClr val="004A94"/>
                </a:solidFill>
                <a:latin typeface="Aileron Heavy"/>
              </a:rPr>
              <a:t> </a:t>
            </a: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rencontrées</a:t>
            </a:r>
            <a:endParaRPr lang="en-US" sz="6500" spc="65">
              <a:solidFill>
                <a:srgbClr val="004A94"/>
              </a:solidFill>
              <a:latin typeface="Aileron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72026" y="1258178"/>
            <a:ext cx="5723041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1) Incompatibilité de certains types de données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00" y="3060872"/>
            <a:ext cx="8114430" cy="146003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8"/>
          <p:cNvSpPr txBox="1"/>
          <p:nvPr/>
        </p:nvSpPr>
        <p:spPr>
          <a:xfrm>
            <a:off x="1372026" y="3429551"/>
            <a:ext cx="5723041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2) Vérification et impossibilité de modification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9838693" y="2391413"/>
            <a:ext cx="7788907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3) Solution : suppression des champs vides (</a:t>
            </a:r>
            <a:r>
              <a:rPr lang="fr-FR" sz="2325" spc="23" err="1">
                <a:solidFill>
                  <a:srgbClr val="004A94"/>
                </a:solidFill>
                <a:latin typeface="Aileron Regular"/>
              </a:rPr>
              <a:t>phpMyAdmin</a:t>
            </a:r>
            <a:r>
              <a:rPr lang="fr-FR" sz="2325" spc="23">
                <a:solidFill>
                  <a:srgbClr val="004A94"/>
                </a:solidFill>
                <a:latin typeface="Aileron Regular"/>
              </a:rPr>
              <a:t>)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9838693" y="4926924"/>
            <a:ext cx="572304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4) Solution : Mises à jour des types de données directement dans Tableau Desktop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86" y="8375265"/>
            <a:ext cx="7370949" cy="133469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86" y="4101051"/>
            <a:ext cx="7370949" cy="25771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5" name="Flèche vers la droite 14"/>
          <p:cNvSpPr/>
          <p:nvPr/>
        </p:nvSpPr>
        <p:spPr>
          <a:xfrm rot="5400000">
            <a:off x="4082703" y="7199803"/>
            <a:ext cx="1208009" cy="7977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72" y="1818203"/>
            <a:ext cx="3779343" cy="138868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99" y="5950736"/>
            <a:ext cx="3738675" cy="396526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03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4917" y="-219179"/>
            <a:ext cx="18912909" cy="10725358"/>
            <a:chOff x="0" y="0"/>
            <a:chExt cx="25217212" cy="1430047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9999"/>
            </a:blip>
            <a:srcRect t="7441" b="7441"/>
            <a:stretch>
              <a:fillRect/>
            </a:stretch>
          </p:blipFill>
          <p:spPr>
            <a:xfrm>
              <a:off x="0" y="0"/>
              <a:ext cx="25217212" cy="14300477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rot="16200000" flipH="1">
            <a:off x="9168677" y="726202"/>
            <a:ext cx="45719" cy="883459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TextBox 5"/>
          <p:cNvSpPr txBox="1"/>
          <p:nvPr/>
        </p:nvSpPr>
        <p:spPr>
          <a:xfrm>
            <a:off x="3555557" y="5307628"/>
            <a:ext cx="11271958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00" spc="275" err="1">
                <a:solidFill>
                  <a:srgbClr val="FFFFFF"/>
                </a:solidFill>
                <a:latin typeface="Aileron Heavy Bold"/>
              </a:rPr>
              <a:t>Analyse</a:t>
            </a:r>
            <a:r>
              <a:rPr lang="en-US" sz="5500" spc="275">
                <a:solidFill>
                  <a:srgbClr val="FFFFFF"/>
                </a:solidFill>
                <a:latin typeface="Aileron Heavy Bold"/>
              </a:rPr>
              <a:t> et </a:t>
            </a:r>
            <a:r>
              <a:rPr lang="en-US" sz="5500" spc="275" err="1">
                <a:solidFill>
                  <a:srgbClr val="FFFFFF"/>
                </a:solidFill>
                <a:latin typeface="Aileron Heavy Bold"/>
              </a:rPr>
              <a:t>stratégie</a:t>
            </a:r>
            <a:endParaRPr kumimoji="0" lang="en-US" sz="5500" b="0" i="0" u="none" strike="noStrike" kern="1200" cap="none" spc="275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ileron Heavy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71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1">
            <a:extLst>
              <a:ext uri="{FF2B5EF4-FFF2-40B4-BE49-F238E27FC236}">
                <a16:creationId xmlns:a16="http://schemas.microsoft.com/office/drawing/2014/main" id="{F499D92C-20C4-B346-B6A3-7DCCCFDCE93C}"/>
              </a:ext>
            </a:extLst>
          </p:cNvPr>
          <p:cNvSpPr/>
          <p:nvPr/>
        </p:nvSpPr>
        <p:spPr>
          <a:xfrm>
            <a:off x="17936633" y="488451"/>
            <a:ext cx="67826" cy="9427547"/>
          </a:xfrm>
          <a:prstGeom prst="rect">
            <a:avLst/>
          </a:prstGeom>
          <a:solidFill>
            <a:srgbClr val="004A94"/>
          </a:solidFill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4384F9-B461-5A42-9D05-AD27691B6C74}"/>
              </a:ext>
            </a:extLst>
          </p:cNvPr>
          <p:cNvSpPr txBox="1"/>
          <p:nvPr/>
        </p:nvSpPr>
        <p:spPr>
          <a:xfrm>
            <a:off x="278716" y="1458835"/>
            <a:ext cx="4387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u="sng">
                <a:solidFill>
                  <a:schemeClr val="accent1"/>
                </a:solidFill>
              </a:rPr>
              <a:t>Analyse de l’existant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65275B-E08F-D24D-8338-E298A222FC84}"/>
              </a:ext>
            </a:extLst>
          </p:cNvPr>
          <p:cNvSpPr txBox="1"/>
          <p:nvPr/>
        </p:nvSpPr>
        <p:spPr>
          <a:xfrm>
            <a:off x="404562" y="3463969"/>
            <a:ext cx="426202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fr-FR" sz="2400"/>
              <a:t>Le taux de prenant part à l’enquête oscille entre 18% et 42% tout pays confondu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fr-FR" sz="2400"/>
              <a:t>Proportion relativement faible</a:t>
            </a:r>
          </a:p>
          <a:p>
            <a:pPr algn="just">
              <a:lnSpc>
                <a:spcPct val="150000"/>
              </a:lnSpc>
            </a:pPr>
            <a:r>
              <a:rPr lang="fr-FR" sz="2400"/>
              <a:t>- Il nous permet cependant de dégager certaines tendances.</a:t>
            </a:r>
          </a:p>
        </p:txBody>
      </p:sp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E27644D0-084A-174E-A08A-849EFAE8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65" y="73444"/>
            <a:ext cx="12794573" cy="10071100"/>
          </a:xfrm>
          <a:prstGeom prst="rect">
            <a:avLst/>
          </a:prstGeom>
        </p:spPr>
      </p:pic>
      <p:sp>
        <p:nvSpPr>
          <p:cNvPr id="8" name="AutoShape 21">
            <a:extLst>
              <a:ext uri="{FF2B5EF4-FFF2-40B4-BE49-F238E27FC236}">
                <a16:creationId xmlns:a16="http://schemas.microsoft.com/office/drawing/2014/main" id="{6D329DF0-C90B-3443-95AF-A24D465D3400}"/>
              </a:ext>
            </a:extLst>
          </p:cNvPr>
          <p:cNvSpPr/>
          <p:nvPr/>
        </p:nvSpPr>
        <p:spPr>
          <a:xfrm>
            <a:off x="5088865" y="488451"/>
            <a:ext cx="67826" cy="9427547"/>
          </a:xfrm>
          <a:prstGeom prst="rect">
            <a:avLst/>
          </a:prstGeom>
          <a:solidFill>
            <a:srgbClr val="004A94"/>
          </a:solidFill>
        </p:spPr>
      </p:sp>
    </p:spTree>
    <p:extLst>
      <p:ext uri="{BB962C8B-B14F-4D97-AF65-F5344CB8AC3E}">
        <p14:creationId xmlns:p14="http://schemas.microsoft.com/office/powerpoint/2010/main" val="83559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0A3C078-5B4C-C84E-97D0-137D32DB4007}"/>
              </a:ext>
            </a:extLst>
          </p:cNvPr>
          <p:cNvSpPr txBox="1"/>
          <p:nvPr/>
        </p:nvSpPr>
        <p:spPr>
          <a:xfrm>
            <a:off x="559837" y="488451"/>
            <a:ext cx="5803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u="sng">
                <a:solidFill>
                  <a:schemeClr val="accent1"/>
                </a:solidFill>
              </a:rPr>
              <a:t>Analyse de l’existant</a:t>
            </a:r>
          </a:p>
          <a:p>
            <a:r>
              <a:rPr lang="fr-FR" sz="4000">
                <a:solidFill>
                  <a:schemeClr val="accent1"/>
                </a:solidFill>
              </a:rPr>
              <a:t>Focus Taux de satisfaction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604980-7D07-7449-9E1F-73F7913CC7BF}"/>
              </a:ext>
            </a:extLst>
          </p:cNvPr>
          <p:cNvSpPr txBox="1"/>
          <p:nvPr/>
        </p:nvSpPr>
        <p:spPr>
          <a:xfrm>
            <a:off x="559837" y="2747708"/>
            <a:ext cx="5523722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/>
              <a:t>-    La Belgique est en première position malgré une perte de 5 points entre 2017 et 2019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fr-FR" sz="2400"/>
              <a:t>La France occupe la seconde place du podium avec une progression de 5 points entre 2017 et 2018. On remarque une stabilisation en 2019.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fr-FR" sz="2400"/>
              <a:t>L’Allemagne est à la 3eme place malgré une évolution fulgurante entre 2018 et 2019 (+35%) </a:t>
            </a:r>
          </a:p>
        </p:txBody>
      </p:sp>
      <p:sp>
        <p:nvSpPr>
          <p:cNvPr id="4" name="AutoShape 21">
            <a:extLst>
              <a:ext uri="{FF2B5EF4-FFF2-40B4-BE49-F238E27FC236}">
                <a16:creationId xmlns:a16="http://schemas.microsoft.com/office/drawing/2014/main" id="{3D8C2865-6680-6D4D-9912-10239D2F5D9D}"/>
              </a:ext>
            </a:extLst>
          </p:cNvPr>
          <p:cNvSpPr/>
          <p:nvPr/>
        </p:nvSpPr>
        <p:spPr>
          <a:xfrm>
            <a:off x="17936633" y="488451"/>
            <a:ext cx="67826" cy="9427547"/>
          </a:xfrm>
          <a:prstGeom prst="rect">
            <a:avLst/>
          </a:prstGeom>
          <a:solidFill>
            <a:srgbClr val="004A94"/>
          </a:solidFill>
        </p:spPr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16" y="184804"/>
            <a:ext cx="10445135" cy="992535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AutoShape 21">
            <a:extLst>
              <a:ext uri="{FF2B5EF4-FFF2-40B4-BE49-F238E27FC236}">
                <a16:creationId xmlns:a16="http://schemas.microsoft.com/office/drawing/2014/main" id="{0D3A95FC-7881-AC49-B53E-87FF11590841}"/>
              </a:ext>
            </a:extLst>
          </p:cNvPr>
          <p:cNvSpPr/>
          <p:nvPr/>
        </p:nvSpPr>
        <p:spPr>
          <a:xfrm>
            <a:off x="6812310" y="488451"/>
            <a:ext cx="67826" cy="9427547"/>
          </a:xfrm>
          <a:prstGeom prst="rect">
            <a:avLst/>
          </a:prstGeom>
          <a:solidFill>
            <a:srgbClr val="004A94"/>
          </a:solidFill>
        </p:spPr>
      </p:sp>
    </p:spTree>
    <p:extLst>
      <p:ext uri="{BB962C8B-B14F-4D97-AF65-F5344CB8AC3E}">
        <p14:creationId xmlns:p14="http://schemas.microsoft.com/office/powerpoint/2010/main" val="370323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F1D5E8E-68DB-824B-A516-3720590B15EC}"/>
              </a:ext>
            </a:extLst>
          </p:cNvPr>
          <p:cNvSpPr txBox="1"/>
          <p:nvPr/>
        </p:nvSpPr>
        <p:spPr>
          <a:xfrm>
            <a:off x="559837" y="488451"/>
            <a:ext cx="4247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u="sng" err="1">
                <a:solidFill>
                  <a:schemeClr val="accent1"/>
                </a:solidFill>
              </a:rPr>
              <a:t>Objectifs&amp;priorités</a:t>
            </a:r>
            <a:r>
              <a:rPr lang="fr-FR" sz="4000" u="sng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AutoShape 21">
            <a:extLst>
              <a:ext uri="{FF2B5EF4-FFF2-40B4-BE49-F238E27FC236}">
                <a16:creationId xmlns:a16="http://schemas.microsoft.com/office/drawing/2014/main" id="{A7E67905-BAAF-AE4F-A434-26B645119D0F}"/>
              </a:ext>
            </a:extLst>
          </p:cNvPr>
          <p:cNvSpPr/>
          <p:nvPr/>
        </p:nvSpPr>
        <p:spPr>
          <a:xfrm>
            <a:off x="17936633" y="488451"/>
            <a:ext cx="67826" cy="9427547"/>
          </a:xfrm>
          <a:prstGeom prst="rect">
            <a:avLst/>
          </a:prstGeom>
          <a:solidFill>
            <a:srgbClr val="004A94"/>
          </a:solidFill>
        </p:spPr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7A01F69-E538-BC42-8AC9-73A9F0AF4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233440"/>
              </p:ext>
            </p:extLst>
          </p:nvPr>
        </p:nvGraphicFramePr>
        <p:xfrm>
          <a:off x="627663" y="2074287"/>
          <a:ext cx="9207637" cy="613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A464CE70-4F64-B845-82FD-23C2DD8A8D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557" y="2823319"/>
            <a:ext cx="8747989" cy="697523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72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61013" y="1028700"/>
            <a:ext cx="19638277" cy="8241900"/>
          </a:xfrm>
          <a:prstGeom prst="rect">
            <a:avLst/>
          </a:prstGeom>
          <a:solidFill>
            <a:srgbClr val="004A94">
              <a:alpha val="4705"/>
            </a:srgbClr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8924895" y="1028700"/>
            <a:ext cx="67826" cy="8229600"/>
          </a:xfrm>
          <a:prstGeom prst="rect">
            <a:avLst/>
          </a:prstGeom>
          <a:solidFill>
            <a:srgbClr val="004A94"/>
          </a:solidFill>
        </p:spPr>
      </p:sp>
      <p:sp>
        <p:nvSpPr>
          <p:cNvPr id="4" name="TextBox 4"/>
          <p:cNvSpPr txBox="1"/>
          <p:nvPr/>
        </p:nvSpPr>
        <p:spPr>
          <a:xfrm>
            <a:off x="1730302" y="4067175"/>
            <a:ext cx="6564821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7000" spc="70" err="1">
                <a:solidFill>
                  <a:srgbClr val="004A94"/>
                </a:solidFill>
                <a:latin typeface="Aileron Heavy"/>
              </a:rPr>
              <a:t>Sommaire</a:t>
            </a:r>
            <a:endParaRPr lang="en-US" sz="7000" spc="70">
              <a:solidFill>
                <a:srgbClr val="004A94"/>
              </a:solidFill>
              <a:latin typeface="Aileron Heav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22493" y="2345627"/>
            <a:ext cx="7097245" cy="802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>
              <a:lnSpc>
                <a:spcPts val="4500"/>
              </a:lnSpc>
              <a:buAutoNum type="arabicParenR"/>
            </a:pP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Choix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d’entreprise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+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choix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du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sujet</a:t>
            </a:r>
            <a:endParaRPr lang="en-US" sz="2800" spc="30">
              <a:solidFill>
                <a:srgbClr val="004A94"/>
              </a:solidFill>
              <a:latin typeface="Aileron Regular"/>
            </a:endParaRPr>
          </a:p>
          <a:p>
            <a:pPr marL="514350" indent="-514350">
              <a:lnSpc>
                <a:spcPts val="4500"/>
              </a:lnSpc>
              <a:buAutoNum type="arabicParenR"/>
            </a:pP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Méthodologie</a:t>
            </a:r>
            <a:endParaRPr lang="en-US" sz="2800" spc="30">
              <a:solidFill>
                <a:srgbClr val="004A94"/>
              </a:solidFill>
              <a:latin typeface="Aileron Regular"/>
            </a:endParaRPr>
          </a:p>
          <a:p>
            <a:pPr marL="514350" indent="-514350">
              <a:lnSpc>
                <a:spcPts val="4500"/>
              </a:lnSpc>
              <a:buAutoNum type="arabicParenR"/>
            </a:pP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Modèle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transactionel</a:t>
            </a:r>
            <a:endParaRPr lang="en-US" sz="2800" spc="30">
              <a:solidFill>
                <a:srgbClr val="004A94"/>
              </a:solidFill>
              <a:latin typeface="Aileron Regular"/>
            </a:endParaRPr>
          </a:p>
          <a:p>
            <a:pPr marL="514350" indent="-514350">
              <a:lnSpc>
                <a:spcPts val="4500"/>
              </a:lnSpc>
              <a:buAutoNum type="arabicParenR"/>
            </a:pP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Modèle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décisionnel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et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choix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des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indicateurs</a:t>
            </a:r>
            <a:endParaRPr lang="en-US" sz="2800" spc="30">
              <a:solidFill>
                <a:srgbClr val="004A94"/>
              </a:solidFill>
              <a:latin typeface="Aileron Regular"/>
            </a:endParaRPr>
          </a:p>
          <a:p>
            <a:pPr marL="514350" indent="-514350">
              <a:lnSpc>
                <a:spcPts val="4500"/>
              </a:lnSpc>
              <a:buAutoNum type="arabicParenR"/>
            </a:pP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Etapes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du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dispositif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:</a:t>
            </a:r>
          </a:p>
          <a:p>
            <a:pPr marL="457200" indent="-457200">
              <a:lnSpc>
                <a:spcPts val="4500"/>
              </a:lnSpc>
              <a:buFontTx/>
              <a:buChar char="-"/>
            </a:pP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création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de la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bdd</a:t>
            </a:r>
            <a:endParaRPr lang="en-US" sz="2800" spc="30">
              <a:solidFill>
                <a:srgbClr val="004A94"/>
              </a:solidFill>
              <a:latin typeface="Aileron Regular"/>
            </a:endParaRPr>
          </a:p>
          <a:p>
            <a:pPr marL="457200" indent="-457200">
              <a:lnSpc>
                <a:spcPts val="4500"/>
              </a:lnSpc>
              <a:buFontTx/>
              <a:buChar char="-"/>
            </a:pPr>
            <a:r>
              <a:rPr lang="en-US" sz="2800" spc="30">
                <a:solidFill>
                  <a:srgbClr val="004A94"/>
                </a:solidFill>
                <a:latin typeface="Aileron Regular"/>
              </a:rPr>
              <a:t>Lien entre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bdd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et Tableau Prep Builder</a:t>
            </a:r>
          </a:p>
          <a:p>
            <a:pPr marL="457200" indent="-457200">
              <a:lnSpc>
                <a:spcPts val="4500"/>
              </a:lnSpc>
              <a:buFontTx/>
              <a:buChar char="-"/>
            </a:pPr>
            <a:r>
              <a:rPr lang="en-US" sz="2800" spc="30">
                <a:solidFill>
                  <a:srgbClr val="004A94"/>
                </a:solidFill>
                <a:latin typeface="Aileron Regular"/>
              </a:rPr>
              <a:t>Data cleaning (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Tableu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Prep Builder)</a:t>
            </a:r>
          </a:p>
          <a:p>
            <a:pPr marL="457200" indent="-457200">
              <a:lnSpc>
                <a:spcPts val="4500"/>
              </a:lnSpc>
              <a:buFontTx/>
              <a:buChar char="-"/>
            </a:pPr>
            <a:r>
              <a:rPr lang="en-US" sz="2800" spc="30">
                <a:solidFill>
                  <a:srgbClr val="004A94"/>
                </a:solidFill>
                <a:latin typeface="Aileron Regular"/>
              </a:rPr>
              <a:t>Data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Visualisation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sur Tableau Desktop</a:t>
            </a:r>
          </a:p>
          <a:p>
            <a:pPr>
              <a:lnSpc>
                <a:spcPts val="4500"/>
              </a:lnSpc>
            </a:pPr>
            <a:r>
              <a:rPr lang="en-US" sz="2800" spc="30">
                <a:solidFill>
                  <a:srgbClr val="004A94"/>
                </a:solidFill>
                <a:latin typeface="Aileron Regular"/>
              </a:rPr>
              <a:t>6)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Analyse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de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l’existant</a:t>
            </a:r>
            <a:endParaRPr lang="en-US" sz="2800" spc="30">
              <a:solidFill>
                <a:srgbClr val="004A94"/>
              </a:solidFill>
              <a:latin typeface="Aileron Regular"/>
            </a:endParaRPr>
          </a:p>
          <a:p>
            <a:pPr>
              <a:lnSpc>
                <a:spcPts val="4500"/>
              </a:lnSpc>
            </a:pPr>
            <a:r>
              <a:rPr lang="en-US" sz="2800" spc="30">
                <a:solidFill>
                  <a:srgbClr val="004A94"/>
                </a:solidFill>
                <a:latin typeface="Aileron Regular"/>
              </a:rPr>
              <a:t>7) Conclusion :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objectifs</a:t>
            </a:r>
            <a:r>
              <a:rPr lang="en-US" sz="2800" spc="30">
                <a:solidFill>
                  <a:srgbClr val="004A94"/>
                </a:solidFill>
                <a:latin typeface="Aileron Regular"/>
              </a:rPr>
              <a:t> et </a:t>
            </a:r>
            <a:r>
              <a:rPr lang="en-US" sz="2800" spc="30" err="1">
                <a:solidFill>
                  <a:srgbClr val="004A94"/>
                </a:solidFill>
                <a:latin typeface="Aileron Regular"/>
              </a:rPr>
              <a:t>prorités</a:t>
            </a:r>
            <a:endParaRPr lang="en-US" sz="2800" spc="30">
              <a:solidFill>
                <a:srgbClr val="004A94"/>
              </a:solidFill>
              <a:latin typeface="Aileron Regular"/>
            </a:endParaRPr>
          </a:p>
          <a:p>
            <a:pPr marL="457200" indent="-457200">
              <a:lnSpc>
                <a:spcPts val="4500"/>
              </a:lnSpc>
              <a:buFontTx/>
              <a:buChar char="-"/>
            </a:pPr>
            <a:endParaRPr lang="en-US" sz="2800" spc="30">
              <a:solidFill>
                <a:srgbClr val="004A94"/>
              </a:solidFill>
              <a:latin typeface="Aileron Regular"/>
            </a:endParaRPr>
          </a:p>
          <a:p>
            <a:pPr marL="457200" indent="-457200">
              <a:lnSpc>
                <a:spcPts val="4500"/>
              </a:lnSpc>
              <a:buFontTx/>
              <a:buChar char="-"/>
            </a:pPr>
            <a:endParaRPr lang="en-US" sz="2800" spc="30">
              <a:solidFill>
                <a:srgbClr val="004A94"/>
              </a:solidFill>
              <a:latin typeface="Aileron Regular"/>
            </a:endParaRPr>
          </a:p>
          <a:p>
            <a:pPr marL="514350" indent="-514350">
              <a:lnSpc>
                <a:spcPts val="4500"/>
              </a:lnSpc>
              <a:buAutoNum type="arabicParenR"/>
            </a:pPr>
            <a:endParaRPr lang="en-US" sz="2800" spc="30">
              <a:solidFill>
                <a:srgbClr val="004A94"/>
              </a:solidFill>
              <a:latin typeface="Aileron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61872" y="1399441"/>
            <a:ext cx="7331527" cy="2666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65" err="1">
                <a:latin typeface="+mj-lt"/>
                <a:ea typeface="+mj-ea"/>
                <a:cs typeface="+mj-cs"/>
              </a:rPr>
              <a:t>Présentation</a:t>
            </a:r>
            <a:r>
              <a:rPr lang="en-US" sz="6000" spc="65">
                <a:latin typeface="+mj-lt"/>
                <a:ea typeface="+mj-ea"/>
                <a:cs typeface="+mj-cs"/>
              </a:rPr>
              <a:t> de </a:t>
            </a:r>
            <a:r>
              <a:rPr lang="en-US" sz="6000" spc="65" err="1">
                <a:latin typeface="+mj-lt"/>
                <a:ea typeface="+mj-ea"/>
                <a:cs typeface="+mj-cs"/>
              </a:rPr>
              <a:t>l’entreprise</a:t>
            </a:r>
            <a:endParaRPr lang="en-US" sz="6000" spc="65">
              <a:latin typeface="+mj-lt"/>
              <a:ea typeface="+mj-ea"/>
              <a:cs typeface="+mj-cs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1261872" y="4341795"/>
            <a:ext cx="7331527" cy="4814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spc="23"/>
              <a:t>Marque </a:t>
            </a:r>
            <a:r>
              <a:rPr lang="en-US" sz="3000" spc="23" err="1"/>
              <a:t>spécialisée</a:t>
            </a:r>
            <a:r>
              <a:rPr lang="en-US" sz="3000" spc="23"/>
              <a:t> dans la </a:t>
            </a:r>
            <a:r>
              <a:rPr lang="en-US" sz="3000" spc="23" err="1"/>
              <a:t>création</a:t>
            </a:r>
            <a:r>
              <a:rPr lang="en-US" sz="3000" spc="23"/>
              <a:t> </a:t>
            </a:r>
            <a:r>
              <a:rPr lang="en-US" sz="3000" spc="23" err="1"/>
              <a:t>d’appareils</a:t>
            </a:r>
            <a:r>
              <a:rPr lang="en-US" sz="3000" spc="23"/>
              <a:t> audio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spc="23" err="1"/>
              <a:t>Présente</a:t>
            </a:r>
            <a:r>
              <a:rPr lang="en-US" sz="3000" spc="23"/>
              <a:t> à international et </a:t>
            </a:r>
            <a:r>
              <a:rPr lang="en-US" sz="3000" spc="23" err="1"/>
              <a:t>reconnue</a:t>
            </a:r>
            <a:r>
              <a:rPr lang="en-US" sz="3000" spc="23"/>
              <a:t> en Europe</a:t>
            </a:r>
            <a:endParaRPr lang="en-US" sz="3000" spc="23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spc="23" err="1"/>
              <a:t>Création</a:t>
            </a:r>
            <a:r>
              <a:rPr lang="en-US" sz="3000" spc="23"/>
              <a:t> : 1964</a:t>
            </a:r>
            <a:endParaRPr lang="en-US" sz="3000" spc="23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spc="23"/>
              <a:t>2020, CA : 1,8 milliard de dollars </a:t>
            </a:r>
            <a:endParaRPr lang="en-US" sz="3000" spc="23">
              <a:cs typeface="Calibri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57895" y="2125980"/>
            <a:ext cx="0" cy="6035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 descr="Une image contenant texte&#10;&#10;Description générée automatiquemen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 r="6089" b="1"/>
          <a:stretch/>
        </p:blipFill>
        <p:spPr>
          <a:xfrm>
            <a:off x="10123717" y="860517"/>
            <a:ext cx="7654809" cy="85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84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69728" y="-438358"/>
            <a:ext cx="18912909" cy="10725358"/>
            <a:chOff x="0" y="0"/>
            <a:chExt cx="25217212" cy="1430047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9999"/>
            </a:blip>
            <a:srcRect t="7441" b="7441"/>
            <a:stretch>
              <a:fillRect/>
            </a:stretch>
          </p:blipFill>
          <p:spPr>
            <a:xfrm>
              <a:off x="0" y="0"/>
              <a:ext cx="25217212" cy="14300477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>
            <a:off x="9123993" y="-219179"/>
            <a:ext cx="67861" cy="334273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TextBox 5"/>
          <p:cNvSpPr txBox="1"/>
          <p:nvPr/>
        </p:nvSpPr>
        <p:spPr>
          <a:xfrm>
            <a:off x="3131567" y="4433664"/>
            <a:ext cx="12119940" cy="2364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5400" spc="23">
                <a:solidFill>
                  <a:schemeClr val="bg1"/>
                </a:solidFill>
                <a:latin typeface="Aileron Regular"/>
              </a:rPr>
              <a:t>Sujet de notre étude : Evaluer le niveau de satisfaction des clients de l’entreprise Bose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47885" y="1438855"/>
            <a:ext cx="5595058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3800" spc="113">
                <a:solidFill>
                  <a:srgbClr val="FFFFFF"/>
                </a:solidFill>
                <a:latin typeface="Aileron Heavy"/>
              </a:rPr>
              <a:t>Devise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72904" y="1419805"/>
            <a:ext cx="5595058" cy="56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 spc="165">
                <a:solidFill>
                  <a:srgbClr val="FFFFFF"/>
                </a:solidFill>
                <a:latin typeface="Aileron Regular Italics"/>
              </a:rPr>
              <a:t>Léonard de Vinci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17022793" y="428694"/>
            <a:ext cx="67826" cy="9427547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860425" y="452393"/>
            <a:ext cx="79502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800"/>
              </a:lnSpc>
            </a:pPr>
            <a:r>
              <a:rPr lang="en-US" sz="6500" spc="65" err="1">
                <a:solidFill>
                  <a:schemeClr val="bg1"/>
                </a:solidFill>
                <a:latin typeface="Aileron Heavy"/>
              </a:rPr>
              <a:t>Modèle</a:t>
            </a:r>
            <a:r>
              <a:rPr lang="en-US" sz="6500" spc="65">
                <a:solidFill>
                  <a:schemeClr val="bg1"/>
                </a:solidFill>
                <a:latin typeface="Aileron Heavy"/>
              </a:rPr>
              <a:t> </a:t>
            </a:r>
            <a:r>
              <a:rPr lang="en-US" sz="6500" spc="65" err="1">
                <a:solidFill>
                  <a:schemeClr val="bg1"/>
                </a:solidFill>
                <a:latin typeface="Aileron Heavy"/>
              </a:rPr>
              <a:t>Transactionnel</a:t>
            </a:r>
            <a:endParaRPr lang="en-US" sz="6500" spc="65">
              <a:solidFill>
                <a:schemeClr val="bg1"/>
              </a:solidFill>
              <a:latin typeface="Aileron Heav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A67A4-51D4-9E41-A1A5-50301579FA51}"/>
              </a:ext>
            </a:extLst>
          </p:cNvPr>
          <p:cNvSpPr/>
          <p:nvPr/>
        </p:nvSpPr>
        <p:spPr>
          <a:xfrm>
            <a:off x="2498119" y="6454775"/>
            <a:ext cx="1266825" cy="1885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Question</a:t>
            </a:r>
          </a:p>
          <a:p>
            <a:pPr algn="ctr"/>
            <a:r>
              <a:rPr lang="fr-FR"/>
              <a:t>Id_question</a:t>
            </a:r>
          </a:p>
          <a:p>
            <a:pPr algn="ctr"/>
            <a:r>
              <a:rPr lang="fr-FR"/>
              <a:t>question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EFFDC5-8DE2-0F4C-94C1-BF5D1241C4E3}"/>
              </a:ext>
            </a:extLst>
          </p:cNvPr>
          <p:cNvSpPr/>
          <p:nvPr/>
        </p:nvSpPr>
        <p:spPr>
          <a:xfrm>
            <a:off x="1231294" y="3001962"/>
            <a:ext cx="1266825" cy="1885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Pays</a:t>
            </a:r>
          </a:p>
          <a:p>
            <a:pPr algn="ctr"/>
            <a:r>
              <a:rPr lang="fr-FR" err="1"/>
              <a:t>Id_pays</a:t>
            </a:r>
            <a:endParaRPr lang="fr-FR"/>
          </a:p>
          <a:p>
            <a:pPr algn="ctr"/>
            <a:r>
              <a:rPr lang="fr-FR"/>
              <a:t>Nom_pays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1C0EA-AE2D-894C-9D98-0F0D2C09FD4B}"/>
              </a:ext>
            </a:extLst>
          </p:cNvPr>
          <p:cNvSpPr/>
          <p:nvPr/>
        </p:nvSpPr>
        <p:spPr>
          <a:xfrm>
            <a:off x="10077450" y="3001962"/>
            <a:ext cx="1266825" cy="1885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Année</a:t>
            </a:r>
          </a:p>
          <a:p>
            <a:pPr algn="ctr"/>
            <a:r>
              <a:rPr lang="fr-FR"/>
              <a:t>2017</a:t>
            </a:r>
          </a:p>
          <a:p>
            <a:pPr algn="ctr"/>
            <a:r>
              <a:rPr lang="fr-FR"/>
              <a:t>2018</a:t>
            </a:r>
          </a:p>
          <a:p>
            <a:pPr algn="ctr"/>
            <a:r>
              <a:rPr lang="fr-FR"/>
              <a:t>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4D7312-00F3-C642-A44E-584B6C53DFC9}"/>
              </a:ext>
            </a:extLst>
          </p:cNvPr>
          <p:cNvSpPr/>
          <p:nvPr/>
        </p:nvSpPr>
        <p:spPr>
          <a:xfrm>
            <a:off x="5462587" y="3001962"/>
            <a:ext cx="1266825" cy="1885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Clients</a:t>
            </a:r>
          </a:p>
          <a:p>
            <a:pPr algn="ctr"/>
            <a:r>
              <a:rPr lang="fr-FR" sz="1600"/>
              <a:t>Id_client</a:t>
            </a:r>
          </a:p>
          <a:p>
            <a:pPr algn="ctr"/>
            <a:r>
              <a:rPr lang="fr-FR" sz="1600"/>
              <a:t>Nom</a:t>
            </a:r>
          </a:p>
          <a:p>
            <a:pPr algn="ctr"/>
            <a:r>
              <a:rPr lang="fr-FR" sz="1600"/>
              <a:t>Prenom</a:t>
            </a:r>
          </a:p>
          <a:p>
            <a:pPr algn="ctr"/>
            <a:r>
              <a:rPr lang="fr-FR" sz="1600"/>
              <a:t>Civilité</a:t>
            </a:r>
          </a:p>
          <a:p>
            <a:pPr algn="ctr"/>
            <a:r>
              <a:rPr lang="fr-FR" sz="1600"/>
              <a:t>Repondant (</a:t>
            </a:r>
            <a:r>
              <a:rPr lang="fr-FR" sz="1600" err="1"/>
              <a:t>Boolean</a:t>
            </a:r>
            <a:r>
              <a:rPr lang="fr-FR" sz="160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82488C-842F-A846-AA57-74079BC6EC80}"/>
              </a:ext>
            </a:extLst>
          </p:cNvPr>
          <p:cNvSpPr/>
          <p:nvPr/>
        </p:nvSpPr>
        <p:spPr>
          <a:xfrm>
            <a:off x="8810625" y="6454775"/>
            <a:ext cx="1266825" cy="1885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Réponse</a:t>
            </a:r>
          </a:p>
          <a:p>
            <a:pPr algn="ctr"/>
            <a:r>
              <a:rPr lang="fr-FR"/>
              <a:t>Id_réponse</a:t>
            </a:r>
          </a:p>
          <a:p>
            <a:pPr algn="ctr"/>
            <a:r>
              <a:rPr lang="fr-FR"/>
              <a:t>Reponse</a:t>
            </a:r>
          </a:p>
          <a:p>
            <a:pPr algn="ctr"/>
            <a:r>
              <a:rPr lang="fr-FR" err="1"/>
              <a:t>Catégorie_réponse</a:t>
            </a:r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A5DED24-225C-C242-BACD-CE7FA4E37BC1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2498119" y="3944937"/>
            <a:ext cx="296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3216EDB-0E71-8946-83C1-64A7C3640D6D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6729412" y="3944937"/>
            <a:ext cx="3348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9EBE76D-56D9-A744-B170-BD23E0B0B27C}"/>
              </a:ext>
            </a:extLst>
          </p:cNvPr>
          <p:cNvCxnSpPr>
            <a:endCxn id="12" idx="0"/>
          </p:cNvCxnSpPr>
          <p:nvPr/>
        </p:nvCxnSpPr>
        <p:spPr>
          <a:xfrm flipH="1">
            <a:off x="3131532" y="4887912"/>
            <a:ext cx="2331055" cy="156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E4E6C53-CDFD-FF40-9180-82AC6BC7CEF8}"/>
              </a:ext>
            </a:extLst>
          </p:cNvPr>
          <p:cNvCxnSpPr>
            <a:endCxn id="16" idx="0"/>
          </p:cNvCxnSpPr>
          <p:nvPr/>
        </p:nvCxnSpPr>
        <p:spPr>
          <a:xfrm>
            <a:off x="6729412" y="4887912"/>
            <a:ext cx="2714626" cy="156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34086BC-A3FD-F14C-B47E-2F6DC902A514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3764944" y="7397750"/>
            <a:ext cx="5045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>
            <a:extLst>
              <a:ext uri="{FF2B5EF4-FFF2-40B4-BE49-F238E27FC236}">
                <a16:creationId xmlns:a16="http://schemas.microsoft.com/office/drawing/2014/main" id="{E08D2E1C-377F-4645-89A0-5D1FCA903F00}"/>
              </a:ext>
            </a:extLst>
          </p:cNvPr>
          <p:cNvCxnSpPr>
            <a:stCxn id="16" idx="3"/>
            <a:endCxn id="14" idx="2"/>
          </p:cNvCxnSpPr>
          <p:nvPr/>
        </p:nvCxnSpPr>
        <p:spPr>
          <a:xfrm flipV="1">
            <a:off x="10077450" y="4887912"/>
            <a:ext cx="633413" cy="250983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1BAB87FF-C29A-1C44-8137-1D207EB7EDCC}"/>
              </a:ext>
            </a:extLst>
          </p:cNvPr>
          <p:cNvSpPr txBox="1"/>
          <p:nvPr/>
        </p:nvSpPr>
        <p:spPr>
          <a:xfrm>
            <a:off x="3764944" y="3550484"/>
            <a:ext cx="6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1, 1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389D8FC-D9A0-DE4E-8A1D-AE88B6973139}"/>
              </a:ext>
            </a:extLst>
          </p:cNvPr>
          <p:cNvSpPr txBox="1"/>
          <p:nvPr/>
        </p:nvSpPr>
        <p:spPr>
          <a:xfrm>
            <a:off x="3764943" y="3945258"/>
            <a:ext cx="6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1, 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A7E634-92B4-C647-9B18-C252E6AD9B10}"/>
              </a:ext>
            </a:extLst>
          </p:cNvPr>
          <p:cNvSpPr txBox="1"/>
          <p:nvPr/>
        </p:nvSpPr>
        <p:spPr>
          <a:xfrm>
            <a:off x="8086725" y="3550484"/>
            <a:ext cx="6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1, 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6A6232-755D-AC49-9A76-90E2EBE33622}"/>
              </a:ext>
            </a:extLst>
          </p:cNvPr>
          <p:cNvSpPr txBox="1"/>
          <p:nvPr/>
        </p:nvSpPr>
        <p:spPr>
          <a:xfrm>
            <a:off x="8086725" y="3959581"/>
            <a:ext cx="6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n, 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1A247FB-5DCB-4948-980A-FE59F9511D4A}"/>
              </a:ext>
            </a:extLst>
          </p:cNvPr>
          <p:cNvSpPr txBox="1"/>
          <p:nvPr/>
        </p:nvSpPr>
        <p:spPr>
          <a:xfrm>
            <a:off x="7943243" y="5271887"/>
            <a:ext cx="6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1, 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A103496-121B-1C4F-8A94-818C399ADC38}"/>
              </a:ext>
            </a:extLst>
          </p:cNvPr>
          <p:cNvSpPr txBox="1"/>
          <p:nvPr/>
        </p:nvSpPr>
        <p:spPr>
          <a:xfrm>
            <a:off x="7802713" y="5743374"/>
            <a:ext cx="6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n,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B287300-7E7F-514A-94E6-9C2CE9BAF84D}"/>
              </a:ext>
            </a:extLst>
          </p:cNvPr>
          <p:cNvSpPr txBox="1"/>
          <p:nvPr/>
        </p:nvSpPr>
        <p:spPr>
          <a:xfrm>
            <a:off x="10887076" y="6085443"/>
            <a:ext cx="6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n, 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45EBBBE-1CC8-F340-BB82-0EEE69DB8977}"/>
              </a:ext>
            </a:extLst>
          </p:cNvPr>
          <p:cNvSpPr txBox="1"/>
          <p:nvPr/>
        </p:nvSpPr>
        <p:spPr>
          <a:xfrm>
            <a:off x="10166842" y="5558708"/>
            <a:ext cx="6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1, 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D0F2F49-C95F-0F4B-B957-8D777D59D6DB}"/>
              </a:ext>
            </a:extLst>
          </p:cNvPr>
          <p:cNvSpPr txBox="1"/>
          <p:nvPr/>
        </p:nvSpPr>
        <p:spPr>
          <a:xfrm>
            <a:off x="5971720" y="6986229"/>
            <a:ext cx="6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1, 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14B761E-A930-4B47-B9B1-226950099416}"/>
              </a:ext>
            </a:extLst>
          </p:cNvPr>
          <p:cNvSpPr txBox="1"/>
          <p:nvPr/>
        </p:nvSpPr>
        <p:spPr>
          <a:xfrm>
            <a:off x="5971720" y="7499906"/>
            <a:ext cx="63212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n,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55137F2-1684-6448-A2AA-65027351839A}"/>
              </a:ext>
            </a:extLst>
          </p:cNvPr>
          <p:cNvSpPr txBox="1"/>
          <p:nvPr/>
        </p:nvSpPr>
        <p:spPr>
          <a:xfrm>
            <a:off x="3796995" y="5142468"/>
            <a:ext cx="6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1, 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6A4FC79-D5F8-914E-BAE7-6E75A467DDFA}"/>
              </a:ext>
            </a:extLst>
          </p:cNvPr>
          <p:cNvSpPr txBox="1"/>
          <p:nvPr/>
        </p:nvSpPr>
        <p:spPr>
          <a:xfrm>
            <a:off x="4431992" y="5665786"/>
            <a:ext cx="6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1, 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5479" y="-219179"/>
            <a:ext cx="18838957" cy="10725358"/>
            <a:chOff x="0" y="0"/>
            <a:chExt cx="25118610" cy="1430047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9999"/>
            </a:blip>
            <a:srcRect t="12045" b="12045"/>
            <a:stretch>
              <a:fillRect/>
            </a:stretch>
          </p:blipFill>
          <p:spPr>
            <a:xfrm>
              <a:off x="0" y="0"/>
              <a:ext cx="25118610" cy="14300477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>
            <a:off x="1003313" y="271476"/>
            <a:ext cx="67826" cy="9427547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FF978A-A426-48DD-8BB7-93183BBDC8E8}"/>
              </a:ext>
            </a:extLst>
          </p:cNvPr>
          <p:cNvSpPr txBox="1"/>
          <p:nvPr/>
        </p:nvSpPr>
        <p:spPr>
          <a:xfrm>
            <a:off x="12220880" y="6406157"/>
            <a:ext cx="575488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Indicateurs :</a:t>
            </a:r>
          </a:p>
          <a:p>
            <a:r>
              <a:rPr lang="fr-FR" sz="2400">
                <a:solidFill>
                  <a:schemeClr val="bg1"/>
                </a:solidFill>
              </a:rPr>
              <a:t>Evolution du taux de satisfaction</a:t>
            </a:r>
          </a:p>
          <a:p>
            <a:r>
              <a:rPr lang="fr-FR" sz="2400">
                <a:solidFill>
                  <a:schemeClr val="bg1"/>
                </a:solidFill>
              </a:rPr>
              <a:t>Nombre de répondants</a:t>
            </a:r>
          </a:p>
          <a:p>
            <a:r>
              <a:rPr lang="fr-FR" sz="2400">
                <a:solidFill>
                  <a:schemeClr val="bg1"/>
                </a:solidFill>
              </a:rPr>
              <a:t>Rapport des promoteurs vs détracteurs</a:t>
            </a:r>
          </a:p>
        </p:txBody>
      </p:sp>
      <p:sp>
        <p:nvSpPr>
          <p:cNvPr id="8" name="Étoile à 5 branches 7"/>
          <p:cNvSpPr/>
          <p:nvPr/>
        </p:nvSpPr>
        <p:spPr>
          <a:xfrm>
            <a:off x="5708132" y="3330053"/>
            <a:ext cx="5143500" cy="4242531"/>
          </a:xfrm>
          <a:prstGeom prst="star5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ECEFF6-BD78-43F2-9520-5AD85DA00074}"/>
              </a:ext>
            </a:extLst>
          </p:cNvPr>
          <p:cNvSpPr/>
          <p:nvPr/>
        </p:nvSpPr>
        <p:spPr>
          <a:xfrm>
            <a:off x="7646469" y="4893017"/>
            <a:ext cx="126682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100"/>
              <a:t>Analyse de la satisfaction</a:t>
            </a:r>
          </a:p>
          <a:p>
            <a:pPr algn="ctr"/>
            <a:r>
              <a:rPr lang="fr-FR" sz="1100" err="1"/>
              <a:t>Id_pays</a:t>
            </a:r>
            <a:endParaRPr lang="fr-FR" sz="1100"/>
          </a:p>
          <a:p>
            <a:pPr algn="ctr"/>
            <a:r>
              <a:rPr lang="fr-FR" sz="1100"/>
              <a:t>Année</a:t>
            </a:r>
          </a:p>
          <a:p>
            <a:pPr algn="ctr"/>
            <a:r>
              <a:rPr lang="fr-FR" sz="1100"/>
              <a:t>Catégorie de réponse</a:t>
            </a:r>
          </a:p>
          <a:p>
            <a:pPr algn="ctr"/>
            <a:r>
              <a:rPr lang="fr-FR" sz="1100" err="1"/>
              <a:t>Tx</a:t>
            </a:r>
            <a:r>
              <a:rPr lang="fr-FR" sz="1100"/>
              <a:t> de satisfaction</a:t>
            </a:r>
          </a:p>
          <a:p>
            <a:pPr algn="ctr"/>
            <a:r>
              <a:rPr lang="fr-FR" sz="1100" err="1"/>
              <a:t>Nbre</a:t>
            </a:r>
            <a:r>
              <a:rPr lang="fr-FR" sz="1100"/>
              <a:t> de répondants</a:t>
            </a:r>
          </a:p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1C0EA-AE2D-894C-9D98-0F0D2C09FD4B}"/>
              </a:ext>
            </a:extLst>
          </p:cNvPr>
          <p:cNvSpPr/>
          <p:nvPr/>
        </p:nvSpPr>
        <p:spPr>
          <a:xfrm>
            <a:off x="10535613" y="3655858"/>
            <a:ext cx="1266825" cy="1885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Année</a:t>
            </a:r>
          </a:p>
          <a:p>
            <a:pPr algn="ctr"/>
            <a:r>
              <a:rPr lang="fr-FR"/>
              <a:t>2017</a:t>
            </a:r>
          </a:p>
          <a:p>
            <a:pPr algn="ctr"/>
            <a:r>
              <a:rPr lang="fr-FR"/>
              <a:t>2018</a:t>
            </a:r>
          </a:p>
          <a:p>
            <a:pPr algn="ctr"/>
            <a:r>
              <a:rPr lang="fr-FR"/>
              <a:t>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2488C-842F-A846-AA57-74079BC6EC80}"/>
              </a:ext>
            </a:extLst>
          </p:cNvPr>
          <p:cNvSpPr/>
          <p:nvPr/>
        </p:nvSpPr>
        <p:spPr>
          <a:xfrm>
            <a:off x="9910140" y="6796996"/>
            <a:ext cx="1266825" cy="2006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Réponse</a:t>
            </a:r>
          </a:p>
          <a:p>
            <a:pPr algn="ctr"/>
            <a:r>
              <a:rPr lang="fr-FR" err="1"/>
              <a:t>Id_réponse</a:t>
            </a:r>
            <a:endParaRPr lang="fr-FR"/>
          </a:p>
          <a:p>
            <a:pPr algn="ctr"/>
            <a:r>
              <a:rPr lang="fr-FR" err="1"/>
              <a:t>Reponse</a:t>
            </a:r>
            <a:endParaRPr lang="fr-FR"/>
          </a:p>
          <a:p>
            <a:pPr algn="ctr"/>
            <a:r>
              <a:rPr lang="fr-FR" err="1"/>
              <a:t>Catégorie_réponse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2A67A4-51D4-9E41-A1A5-50301579FA51}"/>
              </a:ext>
            </a:extLst>
          </p:cNvPr>
          <p:cNvSpPr/>
          <p:nvPr/>
        </p:nvSpPr>
        <p:spPr>
          <a:xfrm>
            <a:off x="5410008" y="6776934"/>
            <a:ext cx="1266825" cy="1885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Question</a:t>
            </a:r>
          </a:p>
          <a:p>
            <a:pPr algn="ctr"/>
            <a:r>
              <a:rPr lang="fr-FR"/>
              <a:t>Id_question</a:t>
            </a:r>
          </a:p>
          <a:p>
            <a:pPr algn="ctr"/>
            <a:r>
              <a:rPr lang="fr-FR"/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4D7312-00F3-C642-A44E-584B6C53DFC9}"/>
              </a:ext>
            </a:extLst>
          </p:cNvPr>
          <p:cNvSpPr/>
          <p:nvPr/>
        </p:nvSpPr>
        <p:spPr>
          <a:xfrm>
            <a:off x="4520925" y="3790807"/>
            <a:ext cx="1266825" cy="1885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Clients</a:t>
            </a:r>
          </a:p>
          <a:p>
            <a:pPr algn="ctr"/>
            <a:r>
              <a:rPr lang="fr-FR" err="1"/>
              <a:t>Nbre</a:t>
            </a:r>
            <a:r>
              <a:rPr lang="fr-FR"/>
              <a:t> de clients</a:t>
            </a:r>
          </a:p>
          <a:p>
            <a:pPr algn="ctr"/>
            <a:r>
              <a:rPr lang="fr-FR"/>
              <a:t>Nb de répondants</a:t>
            </a:r>
          </a:p>
          <a:p>
            <a:pPr algn="ctr"/>
            <a:r>
              <a:rPr lang="fr-FR"/>
              <a:t>Nb de non répondants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EFFDC5-8DE2-0F4C-94C1-BF5D1241C4E3}"/>
              </a:ext>
            </a:extLst>
          </p:cNvPr>
          <p:cNvSpPr/>
          <p:nvPr/>
        </p:nvSpPr>
        <p:spPr>
          <a:xfrm>
            <a:off x="7602019" y="2059197"/>
            <a:ext cx="1266825" cy="14716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Pays</a:t>
            </a:r>
          </a:p>
          <a:p>
            <a:pPr algn="ctr"/>
            <a:r>
              <a:rPr lang="fr-FR" err="1"/>
              <a:t>Nom_pays</a:t>
            </a:r>
            <a:endParaRPr lang="fr-FR"/>
          </a:p>
        </p:txBody>
      </p:sp>
      <p:sp>
        <p:nvSpPr>
          <p:cNvPr id="17" name="TextBox 5"/>
          <p:cNvSpPr txBox="1"/>
          <p:nvPr/>
        </p:nvSpPr>
        <p:spPr>
          <a:xfrm>
            <a:off x="860425" y="452393"/>
            <a:ext cx="12777516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800"/>
              </a:lnSpc>
            </a:pPr>
            <a:r>
              <a:rPr lang="en-US" sz="6500" spc="65" err="1">
                <a:solidFill>
                  <a:schemeClr val="bg1"/>
                </a:solidFill>
                <a:latin typeface="Aileron Heavy"/>
              </a:rPr>
              <a:t>Modèle</a:t>
            </a:r>
            <a:r>
              <a:rPr lang="en-US" sz="6500" spc="65">
                <a:solidFill>
                  <a:schemeClr val="bg1"/>
                </a:solidFill>
                <a:latin typeface="Aileron Heavy"/>
              </a:rPr>
              <a:t> </a:t>
            </a:r>
            <a:r>
              <a:rPr lang="en-US" sz="6500" spc="65" err="1">
                <a:solidFill>
                  <a:schemeClr val="bg1"/>
                </a:solidFill>
                <a:latin typeface="Aileron Heavy"/>
              </a:rPr>
              <a:t>Décisionnel</a:t>
            </a:r>
            <a:r>
              <a:rPr lang="en-US" sz="6500" spc="65">
                <a:solidFill>
                  <a:schemeClr val="bg1"/>
                </a:solidFill>
                <a:latin typeface="Aileron Heavy"/>
              </a:rPr>
              <a:t> </a:t>
            </a:r>
            <a:r>
              <a:rPr lang="en-US" sz="6500" spc="65" err="1">
                <a:solidFill>
                  <a:schemeClr val="bg1"/>
                </a:solidFill>
                <a:latin typeface="Aileron Heavy"/>
              </a:rPr>
              <a:t>en</a:t>
            </a:r>
            <a:r>
              <a:rPr lang="en-US" sz="6500" spc="65">
                <a:solidFill>
                  <a:schemeClr val="bg1"/>
                </a:solidFill>
                <a:latin typeface="Aileron Heavy"/>
              </a:rPr>
              <a:t> </a:t>
            </a:r>
            <a:r>
              <a:rPr lang="en-US" sz="6500" spc="65" err="1">
                <a:solidFill>
                  <a:schemeClr val="bg1"/>
                </a:solidFill>
                <a:latin typeface="Aileron Heavy"/>
              </a:rPr>
              <a:t>étoile</a:t>
            </a:r>
            <a:endParaRPr lang="en-US" sz="6500" spc="65">
              <a:solidFill>
                <a:schemeClr val="bg1"/>
              </a:solidFill>
              <a:latin typeface="Aileron Heav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650" y="1028700"/>
            <a:ext cx="8610600" cy="9601200"/>
          </a:xfrm>
          <a:prstGeom prst="rect">
            <a:avLst/>
          </a:prstGeom>
          <a:solidFill>
            <a:srgbClr val="004A94">
              <a:alpha val="4705"/>
            </a:srgbClr>
          </a:solidFill>
        </p:spPr>
      </p:sp>
      <p:sp>
        <p:nvSpPr>
          <p:cNvPr id="11" name="AutoShape 11"/>
          <p:cNvSpPr/>
          <p:nvPr/>
        </p:nvSpPr>
        <p:spPr>
          <a:xfrm>
            <a:off x="1028700" y="-219179"/>
            <a:ext cx="67826" cy="9427547"/>
          </a:xfrm>
          <a:prstGeom prst="rect">
            <a:avLst/>
          </a:prstGeom>
          <a:solidFill>
            <a:srgbClr val="004A94"/>
          </a:solidFill>
        </p:spPr>
      </p:sp>
      <p:sp>
        <p:nvSpPr>
          <p:cNvPr id="12" name="TextBox 20"/>
          <p:cNvSpPr txBox="1"/>
          <p:nvPr/>
        </p:nvSpPr>
        <p:spPr>
          <a:xfrm>
            <a:off x="9639300" y="706745"/>
            <a:ext cx="81288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800"/>
              </a:lnSpc>
            </a:pP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Etape</a:t>
            </a:r>
            <a:r>
              <a:rPr lang="en-US" sz="6500" spc="65">
                <a:solidFill>
                  <a:srgbClr val="004A94"/>
                </a:solidFill>
                <a:latin typeface="Aileron Heavy"/>
              </a:rPr>
              <a:t> 1 du </a:t>
            </a: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dispositif</a:t>
            </a:r>
            <a:endParaRPr lang="en-US" sz="6500" spc="65">
              <a:solidFill>
                <a:srgbClr val="004A94"/>
              </a:solidFill>
              <a:latin typeface="Aileron Heavy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1372026" y="340796"/>
            <a:ext cx="7114126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fr-FR" sz="3200" spc="96">
                <a:solidFill>
                  <a:srgbClr val="004A94"/>
                </a:solidFill>
                <a:latin typeface="Aileron Heavy"/>
              </a:rPr>
              <a:t>Création de la base de donnée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96"/>
          <a:stretch/>
        </p:blipFill>
        <p:spPr>
          <a:xfrm>
            <a:off x="1615641" y="2816427"/>
            <a:ext cx="9495237" cy="602574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26" y="1206882"/>
            <a:ext cx="2654300" cy="10668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8"/>
          <p:cNvSpPr txBox="1"/>
          <p:nvPr/>
        </p:nvSpPr>
        <p:spPr>
          <a:xfrm>
            <a:off x="11927066" y="2696445"/>
            <a:ext cx="5841104" cy="6699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Le modèle ne nécessite pas de structure de cardinalité comme dans une base de données relationnelle classique</a:t>
            </a:r>
          </a:p>
          <a:p>
            <a:pPr>
              <a:lnSpc>
                <a:spcPts val="3487"/>
              </a:lnSpc>
            </a:pPr>
            <a:endParaRPr lang="fr-FR" sz="2325" spc="23">
              <a:solidFill>
                <a:srgbClr val="004A94"/>
              </a:solidFill>
              <a:latin typeface="Aileron Regular"/>
            </a:endParaRPr>
          </a:p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Base de données orientée colonnes</a:t>
            </a:r>
          </a:p>
          <a:p>
            <a:pPr>
              <a:lnSpc>
                <a:spcPts val="3487"/>
              </a:lnSpc>
            </a:pPr>
            <a:endParaRPr lang="fr-FR" sz="2325" spc="23">
              <a:solidFill>
                <a:srgbClr val="004A94"/>
              </a:solidFill>
              <a:latin typeface="Aileron Regular"/>
            </a:endParaRPr>
          </a:p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Une table regroupe les données d’un pays précis.</a:t>
            </a:r>
          </a:p>
          <a:p>
            <a:pPr>
              <a:lnSpc>
                <a:spcPts val="3487"/>
              </a:lnSpc>
            </a:pPr>
            <a:endParaRPr lang="fr-FR" sz="2325" spc="23">
              <a:solidFill>
                <a:srgbClr val="004A94"/>
              </a:solidFill>
              <a:latin typeface="Aileron Regular"/>
            </a:endParaRPr>
          </a:p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Les attributs et les types sont similaires (exception de certains « Int » qui deviennent « </a:t>
            </a:r>
            <a:r>
              <a:rPr lang="fr-FR" sz="2325" spc="23" err="1">
                <a:solidFill>
                  <a:srgbClr val="004A94"/>
                </a:solidFill>
                <a:latin typeface="Aileron Regular"/>
              </a:rPr>
              <a:t>varchar</a:t>
            </a:r>
            <a:r>
              <a:rPr lang="fr-FR" sz="2325" spc="23">
                <a:solidFill>
                  <a:srgbClr val="004A94"/>
                </a:solidFill>
                <a:latin typeface="Aileron Regular"/>
              </a:rPr>
              <a:t>" en fonction des réponses)</a:t>
            </a:r>
          </a:p>
          <a:p>
            <a:pPr>
              <a:lnSpc>
                <a:spcPts val="3487"/>
              </a:lnSpc>
            </a:pPr>
            <a:endParaRPr lang="fr-FR" sz="2325" spc="23">
              <a:solidFill>
                <a:srgbClr val="004A94"/>
              </a:solidFill>
              <a:latin typeface="Aileron Regular"/>
            </a:endParaRPr>
          </a:p>
          <a:p>
            <a:pPr>
              <a:lnSpc>
                <a:spcPts val="3487"/>
              </a:lnSpc>
            </a:pPr>
            <a:endParaRPr lang="fr-FR" sz="2325" spc="23">
              <a:solidFill>
                <a:srgbClr val="004A94"/>
              </a:solidFill>
              <a:latin typeface="Aileron Regular"/>
            </a:endParaRPr>
          </a:p>
          <a:p>
            <a:pPr algn="r">
              <a:lnSpc>
                <a:spcPts val="3487"/>
              </a:lnSpc>
            </a:pPr>
            <a:endParaRPr lang="en-US" sz="2325" spc="23">
              <a:solidFill>
                <a:srgbClr val="004A94"/>
              </a:solidFill>
              <a:latin typeface="Aileron Regular"/>
            </a:endParaRPr>
          </a:p>
        </p:txBody>
      </p:sp>
      <p:sp>
        <p:nvSpPr>
          <p:cNvPr id="19" name="AutoShape 21"/>
          <p:cNvSpPr/>
          <p:nvPr/>
        </p:nvSpPr>
        <p:spPr>
          <a:xfrm>
            <a:off x="17936633" y="488451"/>
            <a:ext cx="67826" cy="9427547"/>
          </a:xfrm>
          <a:prstGeom prst="rect">
            <a:avLst/>
          </a:prstGeom>
          <a:solidFill>
            <a:srgbClr val="004A94"/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8058150" cy="9715500"/>
          </a:xfrm>
          <a:prstGeom prst="rect">
            <a:avLst/>
          </a:prstGeom>
          <a:solidFill>
            <a:srgbClr val="004A94">
              <a:alpha val="4705"/>
            </a:srgbClr>
          </a:solidFill>
        </p:spPr>
      </p:sp>
      <p:sp>
        <p:nvSpPr>
          <p:cNvPr id="21" name="AutoShape 21"/>
          <p:cNvSpPr/>
          <p:nvPr/>
        </p:nvSpPr>
        <p:spPr>
          <a:xfrm>
            <a:off x="17936633" y="488451"/>
            <a:ext cx="67826" cy="9427547"/>
          </a:xfrm>
          <a:prstGeom prst="rect">
            <a:avLst/>
          </a:prstGeom>
          <a:solidFill>
            <a:srgbClr val="004A94"/>
          </a:solidFill>
        </p:spPr>
      </p:sp>
      <p:sp>
        <p:nvSpPr>
          <p:cNvPr id="25" name="TextBox 20"/>
          <p:cNvSpPr txBox="1"/>
          <p:nvPr/>
        </p:nvSpPr>
        <p:spPr>
          <a:xfrm>
            <a:off x="9639300" y="706745"/>
            <a:ext cx="81288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800"/>
              </a:lnSpc>
            </a:pP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Etape</a:t>
            </a:r>
            <a:r>
              <a:rPr lang="en-US" sz="6500" spc="65">
                <a:solidFill>
                  <a:srgbClr val="004A94"/>
                </a:solidFill>
                <a:latin typeface="Aileron Heavy"/>
              </a:rPr>
              <a:t> 2 du </a:t>
            </a: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dispositif</a:t>
            </a:r>
            <a:endParaRPr lang="en-US" sz="6500" spc="65">
              <a:solidFill>
                <a:srgbClr val="004A94"/>
              </a:solidFill>
              <a:latin typeface="Aileron Heavy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11927066" y="2696445"/>
            <a:ext cx="5841104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Vérifier l’état de connexion entre le serveur local et Tableau </a:t>
            </a:r>
            <a:r>
              <a:rPr lang="fr-FR" sz="2325" spc="23" err="1">
                <a:solidFill>
                  <a:srgbClr val="004A94"/>
                </a:solidFill>
                <a:latin typeface="Aileron Regular"/>
              </a:rPr>
              <a:t>Prep</a:t>
            </a:r>
            <a:r>
              <a:rPr lang="fr-FR" sz="2325" spc="23">
                <a:solidFill>
                  <a:srgbClr val="004A94"/>
                </a:solidFill>
                <a:latin typeface="Aileron Regular"/>
              </a:rPr>
              <a:t> </a:t>
            </a:r>
            <a:r>
              <a:rPr lang="fr-FR" sz="2325" spc="23" err="1">
                <a:solidFill>
                  <a:srgbClr val="004A94"/>
                </a:solidFill>
                <a:latin typeface="Aileron Regular"/>
              </a:rPr>
              <a:t>Builder</a:t>
            </a:r>
            <a:r>
              <a:rPr lang="fr-FR" sz="2325" spc="23">
                <a:solidFill>
                  <a:srgbClr val="004A94"/>
                </a:solidFill>
                <a:latin typeface="Aileron Regular"/>
              </a:rPr>
              <a:t> et </a:t>
            </a:r>
          </a:p>
          <a:p>
            <a:pPr>
              <a:lnSpc>
                <a:spcPts val="3487"/>
              </a:lnSpc>
            </a:pPr>
            <a:endParaRPr lang="fr-FR" sz="2325" spc="23">
              <a:solidFill>
                <a:srgbClr val="004A94"/>
              </a:solidFill>
              <a:latin typeface="Aileron Regular"/>
            </a:endParaRPr>
          </a:p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Choisir la source de données MySQL</a:t>
            </a:r>
          </a:p>
          <a:p>
            <a:pPr>
              <a:lnSpc>
                <a:spcPts val="3487"/>
              </a:lnSpc>
            </a:pPr>
            <a:endParaRPr lang="fr-FR" sz="2325" spc="23">
              <a:solidFill>
                <a:srgbClr val="004A94"/>
              </a:solidFill>
              <a:latin typeface="Aileron Regular"/>
            </a:endParaRPr>
          </a:p>
          <a:p>
            <a:pPr algn="r">
              <a:lnSpc>
                <a:spcPts val="3487"/>
              </a:lnSpc>
            </a:pPr>
            <a:endParaRPr lang="en-US" sz="2325" spc="23">
              <a:solidFill>
                <a:srgbClr val="004A94"/>
              </a:solidFill>
              <a:latin typeface="Aileron Regular"/>
            </a:endParaRPr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EB01A2-87F9-4BC0-B291-3E8DC0ED2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3" y="1024135"/>
            <a:ext cx="8071054" cy="77594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8058150" cy="9715500"/>
          </a:xfrm>
          <a:prstGeom prst="rect">
            <a:avLst/>
          </a:prstGeom>
          <a:solidFill>
            <a:srgbClr val="004A94">
              <a:alpha val="4705"/>
            </a:srgbClr>
          </a:solidFill>
        </p:spPr>
      </p:sp>
      <p:sp>
        <p:nvSpPr>
          <p:cNvPr id="21" name="AutoShape 21"/>
          <p:cNvSpPr/>
          <p:nvPr/>
        </p:nvSpPr>
        <p:spPr>
          <a:xfrm>
            <a:off x="17936633" y="488451"/>
            <a:ext cx="67826" cy="9427547"/>
          </a:xfrm>
          <a:prstGeom prst="rect">
            <a:avLst/>
          </a:prstGeom>
          <a:solidFill>
            <a:srgbClr val="004A94"/>
          </a:solidFill>
        </p:spPr>
      </p:sp>
      <p:sp>
        <p:nvSpPr>
          <p:cNvPr id="25" name="TextBox 20"/>
          <p:cNvSpPr txBox="1"/>
          <p:nvPr/>
        </p:nvSpPr>
        <p:spPr>
          <a:xfrm>
            <a:off x="9639300" y="706745"/>
            <a:ext cx="81288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800"/>
              </a:lnSpc>
            </a:pP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Etape</a:t>
            </a:r>
            <a:r>
              <a:rPr lang="en-US" sz="6500" spc="65">
                <a:solidFill>
                  <a:srgbClr val="004A94"/>
                </a:solidFill>
                <a:latin typeface="Aileron Heavy"/>
              </a:rPr>
              <a:t> 3 du </a:t>
            </a:r>
            <a:r>
              <a:rPr lang="en-US" sz="6500" spc="65" err="1">
                <a:solidFill>
                  <a:srgbClr val="004A94"/>
                </a:solidFill>
                <a:latin typeface="Aileron Heavy"/>
              </a:rPr>
              <a:t>dispositif</a:t>
            </a:r>
            <a:endParaRPr lang="en-US" sz="6500" spc="65">
              <a:solidFill>
                <a:srgbClr val="004A94"/>
              </a:solidFill>
              <a:latin typeface="Aileron Heavy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871402" y="779201"/>
            <a:ext cx="5841104" cy="1313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Nettoyage des données de chaque champs pour chaque Table sur Tableau </a:t>
            </a:r>
            <a:r>
              <a:rPr lang="fr-FR" sz="2325" spc="23" err="1">
                <a:solidFill>
                  <a:srgbClr val="004A94"/>
                </a:solidFill>
                <a:latin typeface="Aileron Regular"/>
              </a:rPr>
              <a:t>Prep</a:t>
            </a:r>
            <a:r>
              <a:rPr lang="fr-FR" sz="2325" spc="23">
                <a:solidFill>
                  <a:srgbClr val="004A94"/>
                </a:solidFill>
                <a:latin typeface="Aileron Regular"/>
              </a:rPr>
              <a:t> </a:t>
            </a:r>
            <a:r>
              <a:rPr lang="fr-FR" sz="2325" spc="23" err="1">
                <a:solidFill>
                  <a:srgbClr val="004A94"/>
                </a:solidFill>
                <a:latin typeface="Aileron Regular"/>
              </a:rPr>
              <a:t>Builder</a:t>
            </a:r>
            <a:r>
              <a:rPr lang="fr-FR" sz="2325" spc="23">
                <a:solidFill>
                  <a:srgbClr val="004A94"/>
                </a:solidFill>
                <a:latin typeface="Aileron Regular"/>
              </a:rPr>
              <a:t> (ETL)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8" y="1724251"/>
            <a:ext cx="10058400" cy="314735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8" y="5535208"/>
            <a:ext cx="2995083" cy="461367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/>
          <p:cNvSpPr txBox="1"/>
          <p:nvPr/>
        </p:nvSpPr>
        <p:spPr>
          <a:xfrm>
            <a:off x="669621" y="4990730"/>
            <a:ext cx="3122333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Union des tables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12506" y="4986127"/>
            <a:ext cx="3677725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7"/>
              </a:lnSpc>
            </a:pPr>
            <a:r>
              <a:rPr lang="fr-FR" sz="2325" spc="23">
                <a:solidFill>
                  <a:srgbClr val="004A94"/>
                </a:solidFill>
                <a:latin typeface="Aileron Regular"/>
              </a:rPr>
              <a:t>Regroupement des colonnes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929" y="5886450"/>
            <a:ext cx="5230313" cy="369649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44" y="5678476"/>
            <a:ext cx="2792813" cy="432713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 vers la droite 6"/>
          <p:cNvSpPr/>
          <p:nvPr/>
        </p:nvSpPr>
        <p:spPr>
          <a:xfrm>
            <a:off x="8153688" y="7127336"/>
            <a:ext cx="1208009" cy="7977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1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BC2F1963ECF94CB1CD01424C536973" ma:contentTypeVersion="6" ma:contentTypeDescription="Create a new document." ma:contentTypeScope="" ma:versionID="651915f9b73daf158b25a826ad846925">
  <xsd:schema xmlns:xsd="http://www.w3.org/2001/XMLSchema" xmlns:xs="http://www.w3.org/2001/XMLSchema" xmlns:p="http://schemas.microsoft.com/office/2006/metadata/properties" xmlns:ns2="7de82a5a-bf99-41db-8ba2-d690d5050b5d" targetNamespace="http://schemas.microsoft.com/office/2006/metadata/properties" ma:root="true" ma:fieldsID="1e1bb1c9bc139d39498d79ac882ee02b" ns2:_="">
    <xsd:import namespace="7de82a5a-bf99-41db-8ba2-d690d5050b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82a5a-bf99-41db-8ba2-d690d5050b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ADCB8E-86FE-4834-BE5E-3C343655D620}">
  <ds:schemaRefs>
    <ds:schemaRef ds:uri="7de82a5a-bf99-41db-8ba2-d690d5050b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FFF7E09-0BFF-4582-98FC-58B3AD5A2F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98057-C79F-4B76-840D-E13B4B20D6AF}">
  <ds:schemaRefs>
    <ds:schemaRef ds:uri="7de82a5a-bf99-41db-8ba2-d690d5050b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Bleu Photo Architecture Présentation</dc:title>
  <cp:revision>1</cp:revision>
  <dcterms:created xsi:type="dcterms:W3CDTF">2006-08-16T00:00:00Z</dcterms:created>
  <dcterms:modified xsi:type="dcterms:W3CDTF">2021-04-20T08:46:33Z</dcterms:modified>
  <dc:identifier>DAEZCGRSP1Y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0x0101005BBC2F1963ECF94CB1CD01424C536973</vt:lpwstr>
  </property>
</Properties>
</file>