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B7C4F7-5503-483D-9C25-6889F4FF22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9A2168-79E4-4819-BDF7-72626CD8DF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19/6/2024 7:55:32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" name="slide2">
            <a:extLst>
              <a:ext uri="{FF2B5EF4-FFF2-40B4-BE49-F238E27FC236}">
                <a16:creationId xmlns:a16="http://schemas.microsoft.com/office/drawing/2014/main" id="{95B0F6FD-E2FC-44CB-9207-96DE1A96D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72B22792-C316-4A44-AC58-DBD7F518AA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229EFF45-1077-4950-A36F-DDAA8D8C67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" name="slide5">
            <a:extLst>
              <a:ext uri="{FF2B5EF4-FFF2-40B4-BE49-F238E27FC236}">
                <a16:creationId xmlns:a16="http://schemas.microsoft.com/office/drawing/2014/main" id="{ECD9A4C8-218B-40F1-B0F9-CC94538FC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2024-06-19T11:55:33Z</dcterms:created>
  <dcterms:modified xsi:type="dcterms:W3CDTF">2024-06-19T11:55:33Z</dcterms:modified>
</cp:coreProperties>
</file>