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/>
    <p:restoredTop sz="94632"/>
  </p:normalViewPr>
  <p:slideViewPr>
    <p:cSldViewPr snapToGrid="0" snapToObjects="1">
      <p:cViewPr varScale="1">
        <p:scale>
          <a:sx n="98" d="100"/>
          <a:sy n="98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35207-98BC-6A4C-9E1D-63AA3BF87D5D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5540-6992-1C49-A7FD-7145AF5D59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2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55540-6992-1C49-A7FD-7145AF5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9B7B7-7C4A-004D-8C34-DC3EDC298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F45486-A74D-BA4B-8482-545A4EF88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A562C-B1CA-354C-BDEE-3F8183D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DB7831-ABF6-A846-8A62-30930792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8E565-7F85-E54F-B95B-A0564B83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68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FC674-B4C5-0948-85DB-3AD6AA3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57EF9-9C3C-C940-9213-EC2A7319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BB23C-931E-904D-8A9D-B877FF07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F352-5683-B243-BBF0-1706F322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15E65-84E5-D643-880D-3D33CE7F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0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F53EA4-64C4-1D45-8166-39A754A02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DA339-1173-8240-9168-0B7E9C59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C3A60-2386-7D44-ABEF-BE182381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228F3-E69E-3041-A844-12BCE9C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57B09-D1D5-3042-B1AB-CB4020F3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75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BF730-7BA1-F342-9B21-C7C8249F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4A0BB-7C3D-224B-900A-AFDA89FA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22291B-4E08-FE42-B439-07FDFF37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0E8377-C35F-2E4F-9B89-B465072B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0C4C3-C498-AD43-A50A-50ADD4FA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6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C267F-981E-D845-9B74-AF184FC0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6E7BD-B97E-C24E-867E-0FBE947E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A2DDC-0ADE-DD42-B4FB-5D119CFB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D286C-1EE6-6D4B-A02D-87922B99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BEC80-6318-CA4D-98A3-F755F536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3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2D56C-4854-2A43-B65A-888CBC57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4AE6D-4D9A-A84B-81BB-658D9A46F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0CF2C-54B5-FD42-AD86-1606A6E6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1C6DA-F210-B040-9BFF-081DD6E0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EE48E1-B96E-A34B-8808-C09D29F7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2F1FB5-7F51-B04E-A054-4EA62072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7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EA66C-64B4-BD48-9F5B-1CF1CF49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2B82E-E861-2347-90E5-E1E2E659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8F6B33-3A49-CD4A-A623-B323DDA0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4C5C0-3DFC-EA46-BFDA-874B878DA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B55F87-3376-5B44-B5D7-B237E77B5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870122-4C92-0447-9FED-220097A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FDDAF3-AF60-1748-9529-3FC859CB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E253AE-952D-5747-B808-FE10EB62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8D2FB-A9C4-6247-8618-E9076A69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26CE79-D89F-B74B-B69E-2871FA6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C09C2-5292-104E-8A17-0DA8E5B1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C4918E-7A7D-4047-9159-5A66E377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85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AE871F-6CA8-854F-9D9B-FC2989F1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6E51C6-857C-9B41-995F-6968C34F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46506F-A40F-3C44-94DF-4CAA6A84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9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1E26E-B043-DF43-8953-EC740122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1B867-8565-4349-9BDB-48A68BF0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57E90B-DADF-7A47-AD2A-5C4BC355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99088B-49A3-524C-8A3A-297431D6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F4FF02-C5CE-FF44-967A-35EF1880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1501E-BC73-C140-A416-9DA368A3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7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17E72-AF05-A84D-B514-CB2F4A1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B4D557-91C9-0F4A-A260-5E9D0DD24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D139B2-FA49-0C42-A90B-0FB3F1CC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64B03-7DC2-5A46-B881-9B40206F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99344E-F9CF-3F44-8C7E-EB3EE56B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F518B7-FBB6-E74D-A534-C44E038D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2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78DD4E-2747-584C-811D-E98928BA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14A164-6C9C-B140-9627-9EBBA840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D9810-534E-A440-931F-EB72F4A75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0F66-9797-A241-882E-7A28B5B06235}" type="datetimeFigureOut">
              <a:rPr lang="fr-FR" smtClean="0"/>
              <a:t>03/08/2018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9ACEB-84CF-114E-A94F-7C04B83CB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448C1-2309-004A-8909-49F1AF2C4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E512-0041-7A45-815D-115B6D164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4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01E0AD1E-A477-BB48-A19C-49D05B3DBEC8}"/>
              </a:ext>
            </a:extLst>
          </p:cNvPr>
          <p:cNvSpPr txBox="1"/>
          <p:nvPr/>
        </p:nvSpPr>
        <p:spPr>
          <a:xfrm>
            <a:off x="143451" y="9861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Luajit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CBF70A46-02CA-3647-A0BE-81D8CBD23CC7}"/>
              </a:ext>
            </a:extLst>
          </p:cNvPr>
          <p:cNvGrpSpPr/>
          <p:nvPr/>
        </p:nvGrpSpPr>
        <p:grpSpPr>
          <a:xfrm>
            <a:off x="642897" y="1066171"/>
            <a:ext cx="9115463" cy="5529501"/>
            <a:chOff x="642897" y="1066171"/>
            <a:chExt cx="9115463" cy="55295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CFBA3A-CC71-DB43-AA49-D73043F068E0}"/>
                </a:ext>
              </a:extLst>
            </p:cNvPr>
            <p:cNvSpPr/>
            <p:nvPr/>
          </p:nvSpPr>
          <p:spPr>
            <a:xfrm>
              <a:off x="1703294" y="1066800"/>
              <a:ext cx="6208245" cy="55288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075D07-8C00-5549-9495-790EF7E59E27}"/>
                </a:ext>
              </a:extLst>
            </p:cNvPr>
            <p:cNvSpPr/>
            <p:nvPr/>
          </p:nvSpPr>
          <p:spPr>
            <a:xfrm>
              <a:off x="642898" y="2685753"/>
              <a:ext cx="87707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*.lua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A31668-1CBC-0E40-B864-88E8900475DA}"/>
                </a:ext>
              </a:extLst>
            </p:cNvPr>
            <p:cNvSpPr/>
            <p:nvPr/>
          </p:nvSpPr>
          <p:spPr>
            <a:xfrm>
              <a:off x="1877649" y="2685753"/>
              <a:ext cx="87707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Lexer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5FD763-8B33-EB4F-AB1C-9345C4A8D794}"/>
                </a:ext>
              </a:extLst>
            </p:cNvPr>
            <p:cNvSpPr/>
            <p:nvPr/>
          </p:nvSpPr>
          <p:spPr>
            <a:xfrm>
              <a:off x="2916457" y="2685752"/>
              <a:ext cx="87707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Parser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54799-01F2-7447-8AF8-A1253D6D3B14}"/>
                </a:ext>
              </a:extLst>
            </p:cNvPr>
            <p:cNvSpPr/>
            <p:nvPr/>
          </p:nvSpPr>
          <p:spPr>
            <a:xfrm>
              <a:off x="1877648" y="3379328"/>
              <a:ext cx="1915885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BC 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4A2AF9-47D3-654D-BF36-5054015EBF3E}"/>
                </a:ext>
              </a:extLst>
            </p:cNvPr>
            <p:cNvSpPr/>
            <p:nvPr/>
          </p:nvSpPr>
          <p:spPr>
            <a:xfrm>
              <a:off x="642897" y="3379328"/>
              <a:ext cx="87707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*.o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F8FC5A7-CCED-6042-907D-2F672711F478}"/>
                </a:ext>
              </a:extLst>
            </p:cNvPr>
            <p:cNvSpPr txBox="1"/>
            <p:nvPr/>
          </p:nvSpPr>
          <p:spPr>
            <a:xfrm>
              <a:off x="1824676" y="119704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VM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A7C11E-B315-674A-8D43-75CF7F7F752F}"/>
                </a:ext>
              </a:extLst>
            </p:cNvPr>
            <p:cNvSpPr/>
            <p:nvPr/>
          </p:nvSpPr>
          <p:spPr>
            <a:xfrm>
              <a:off x="4184779" y="1197047"/>
              <a:ext cx="1404258" cy="5280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BC Interpreter</a:t>
              </a:r>
            </a:p>
            <a:p>
              <a:pPr algn="ctr"/>
              <a:r>
                <a:rPr lang="en-US"/>
                <a:t>(*.dasc)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DC4218-FB7C-F544-8D5F-EE36830B5C74}"/>
                </a:ext>
              </a:extLst>
            </p:cNvPr>
            <p:cNvSpPr/>
            <p:nvPr/>
          </p:nvSpPr>
          <p:spPr>
            <a:xfrm>
              <a:off x="5890424" y="1197047"/>
              <a:ext cx="1513507" cy="315374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6C9F7A-9504-3C47-BEC3-021DC6434CB1}"/>
                </a:ext>
              </a:extLst>
            </p:cNvPr>
            <p:cNvSpPr/>
            <p:nvPr/>
          </p:nvSpPr>
          <p:spPr>
            <a:xfrm>
              <a:off x="6052155" y="1536725"/>
              <a:ext cx="120248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FFI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97750D4-94AE-9E40-A339-62FBA13C9622}"/>
                </a:ext>
              </a:extLst>
            </p:cNvPr>
            <p:cNvSpPr txBox="1"/>
            <p:nvPr/>
          </p:nvSpPr>
          <p:spPr>
            <a:xfrm>
              <a:off x="5885579" y="1162796"/>
              <a:ext cx="981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Libraries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C5A43D-8FF8-E045-8F25-FDABF43AED08}"/>
                </a:ext>
              </a:extLst>
            </p:cNvPr>
            <p:cNvSpPr/>
            <p:nvPr/>
          </p:nvSpPr>
          <p:spPr>
            <a:xfrm>
              <a:off x="6052155" y="2161210"/>
              <a:ext cx="119315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JIT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32F2EA-DCD6-E043-942B-E3387D040FF1}"/>
                </a:ext>
              </a:extLst>
            </p:cNvPr>
            <p:cNvSpPr/>
            <p:nvPr/>
          </p:nvSpPr>
          <p:spPr>
            <a:xfrm>
              <a:off x="6052155" y="3758734"/>
              <a:ext cx="119315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Extensions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AABAC-13D4-E744-AD71-C4F7343A6087}"/>
                </a:ext>
              </a:extLst>
            </p:cNvPr>
            <p:cNvSpPr/>
            <p:nvPr/>
          </p:nvSpPr>
          <p:spPr>
            <a:xfrm>
              <a:off x="6042825" y="2961843"/>
              <a:ext cx="1193157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Standard</a:t>
              </a:r>
            </a:p>
            <a:p>
              <a:pPr algn="ctr"/>
              <a:r>
                <a:rPr lang="en-US"/>
                <a:t>Library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248A07E-041D-7742-A94B-646768DD6C76}"/>
                </a:ext>
              </a:extLst>
            </p:cNvPr>
            <p:cNvSpPr txBox="1"/>
            <p:nvPr/>
          </p:nvSpPr>
          <p:spPr>
            <a:xfrm rot="5400000">
              <a:off x="6517466" y="2649319"/>
              <a:ext cx="3577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01E6AF0-D22A-EE4B-86A6-B725C16D1892}"/>
                </a:ext>
              </a:extLst>
            </p:cNvPr>
            <p:cNvSpPr txBox="1"/>
            <p:nvPr/>
          </p:nvSpPr>
          <p:spPr>
            <a:xfrm rot="5400000">
              <a:off x="6517466" y="3459657"/>
              <a:ext cx="3577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/>
                <a:t>...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CE35F7-5725-E040-AD57-104B27CF4FE2}"/>
                </a:ext>
              </a:extLst>
            </p:cNvPr>
            <p:cNvSpPr/>
            <p:nvPr/>
          </p:nvSpPr>
          <p:spPr>
            <a:xfrm>
              <a:off x="8158124" y="2161210"/>
              <a:ext cx="1600236" cy="44344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ADC0A51-90C4-0047-8617-43E55AD6FB06}"/>
                </a:ext>
              </a:extLst>
            </p:cNvPr>
            <p:cNvSpPr txBox="1"/>
            <p:nvPr/>
          </p:nvSpPr>
          <p:spPr>
            <a:xfrm>
              <a:off x="8250859" y="224440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JIT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44D122-0F48-FE4B-91E5-4D49A016F711}"/>
                </a:ext>
              </a:extLst>
            </p:cNvPr>
            <p:cNvSpPr/>
            <p:nvPr/>
          </p:nvSpPr>
          <p:spPr>
            <a:xfrm>
              <a:off x="8158124" y="1066799"/>
              <a:ext cx="1600236" cy="10111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FD63C3F-AED2-2E4A-9AD0-661E11853506}"/>
                </a:ext>
              </a:extLst>
            </p:cNvPr>
            <p:cNvSpPr txBox="1"/>
            <p:nvPr/>
          </p:nvSpPr>
          <p:spPr>
            <a:xfrm>
              <a:off x="8232929" y="106617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C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96ACE9D-8B7A-294C-BFAC-42A78BB58BDC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1519975" y="2956341"/>
              <a:ext cx="3576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EB0A658-C4C9-D645-B434-DAFE49C1F647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1519974" y="3649916"/>
              <a:ext cx="3576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3442C3B1-84C9-3948-ADE2-F43C029F1F8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754726" y="2956340"/>
              <a:ext cx="16173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en angle 36">
              <a:extLst>
                <a:ext uri="{FF2B5EF4-FFF2-40B4-BE49-F238E27FC236}">
                  <a16:creationId xmlns:a16="http://schemas.microsoft.com/office/drawing/2014/main" id="{0D0FE138-1DB8-AD4F-9A77-AAC604B5D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1847" y="2956339"/>
              <a:ext cx="1" cy="693576"/>
            </a:xfrm>
            <a:prstGeom prst="bentConnector3">
              <a:avLst>
                <a:gd name="adj1" fmla="val -228600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4298EEB6-296F-A141-A9F9-179A92FD9026}"/>
                </a:ext>
              </a:extLst>
            </p:cNvPr>
            <p:cNvCxnSpPr/>
            <p:nvPr/>
          </p:nvCxnSpPr>
          <p:spPr>
            <a:xfrm>
              <a:off x="3908612" y="3266901"/>
              <a:ext cx="276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F3B23D9-51C6-4940-B39E-8AC7E827E99D}"/>
                </a:ext>
              </a:extLst>
            </p:cNvPr>
            <p:cNvSpPr txBox="1"/>
            <p:nvPr/>
          </p:nvSpPr>
          <p:spPr>
            <a:xfrm>
              <a:off x="3872461" y="3028159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BC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2F8A01E9-C333-AF49-8950-6696634D5E7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5570192" y="2429069"/>
              <a:ext cx="481963" cy="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8DFA152D-BC62-3641-B948-3626FFD0E553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5618130" y="6207228"/>
              <a:ext cx="2701236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CC53DB7F-E88E-8447-9304-12FB6D549F29}"/>
                </a:ext>
              </a:extLst>
            </p:cNvPr>
            <p:cNvSpPr txBox="1"/>
            <p:nvPr/>
          </p:nvSpPr>
          <p:spPr>
            <a:xfrm>
              <a:off x="6101968" y="4384780"/>
              <a:ext cx="1426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Hot path detections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3BC5E954-7F22-DB40-95F6-249BA852FEE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7245312" y="2431548"/>
              <a:ext cx="903606" cy="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78AFDFA-F081-FF41-95EE-B4A81825A25A}"/>
                </a:ext>
              </a:extLst>
            </p:cNvPr>
            <p:cNvSpPr txBox="1"/>
            <p:nvPr/>
          </p:nvSpPr>
          <p:spPr>
            <a:xfrm>
              <a:off x="7397564" y="2200782"/>
              <a:ext cx="564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config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2839AD1-49EA-4744-83BD-D722966D5876}"/>
                </a:ext>
              </a:extLst>
            </p:cNvPr>
            <p:cNvSpPr txBox="1"/>
            <p:nvPr/>
          </p:nvSpPr>
          <p:spPr>
            <a:xfrm>
              <a:off x="6334262" y="5958778"/>
              <a:ext cx="9203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BC patching</a:t>
              </a:r>
            </a:p>
          </p:txBody>
        </p: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E82B08F5-B596-B749-9B92-F3DF8DFE4650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92" y="1845304"/>
              <a:ext cx="481963" cy="2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0B6FCFA8-03B2-9347-B124-4C3354A8BE7E}"/>
                </a:ext>
              </a:extLst>
            </p:cNvPr>
            <p:cNvCxnSpPr>
              <a:cxnSpLocks/>
            </p:cNvCxnSpPr>
            <p:nvPr/>
          </p:nvCxnSpPr>
          <p:spPr>
            <a:xfrm>
              <a:off x="7254642" y="1847417"/>
              <a:ext cx="894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68F4BF5-5BD7-504B-8C70-DC1CE9CFDD05}"/>
                </a:ext>
              </a:extLst>
            </p:cNvPr>
            <p:cNvSpPr txBox="1"/>
            <p:nvPr/>
          </p:nvSpPr>
          <p:spPr>
            <a:xfrm>
              <a:off x="7415114" y="1608460"/>
              <a:ext cx="393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call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1C4935-DD48-604C-964E-7916D624461A}"/>
                </a:ext>
              </a:extLst>
            </p:cNvPr>
            <p:cNvSpPr/>
            <p:nvPr/>
          </p:nvSpPr>
          <p:spPr>
            <a:xfrm>
              <a:off x="8319366" y="4346382"/>
              <a:ext cx="1276729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Recorder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A64019-54AC-1A45-866C-59ABB09EA597}"/>
                </a:ext>
              </a:extLst>
            </p:cNvPr>
            <p:cNvSpPr/>
            <p:nvPr/>
          </p:nvSpPr>
          <p:spPr>
            <a:xfrm>
              <a:off x="8319366" y="5141511"/>
              <a:ext cx="1276729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Optimizer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646E6F-B293-A84D-8F4C-9B0525EF5FBA}"/>
                </a:ext>
              </a:extLst>
            </p:cNvPr>
            <p:cNvSpPr/>
            <p:nvPr/>
          </p:nvSpPr>
          <p:spPr>
            <a:xfrm>
              <a:off x="8319366" y="5936640"/>
              <a:ext cx="1276729" cy="541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assembler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6515B71-7101-B74B-8D39-F7A3069A256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5618130" y="4616970"/>
              <a:ext cx="2701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48B793EE-1177-9C47-8AAF-CF38AEE1F9E1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8957731" y="4887557"/>
              <a:ext cx="0" cy="25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ACFB1B12-116F-444A-963D-B0E22EAB7FC5}"/>
                </a:ext>
              </a:extLst>
            </p:cNvPr>
            <p:cNvCxnSpPr>
              <a:cxnSpLocks/>
            </p:cNvCxnSpPr>
            <p:nvPr/>
          </p:nvCxnSpPr>
          <p:spPr>
            <a:xfrm>
              <a:off x="8953841" y="5682686"/>
              <a:ext cx="0" cy="25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4E7CC2DF-B292-204C-87B0-A10159616D9F}"/>
                </a:ext>
              </a:extLst>
            </p:cNvPr>
            <p:cNvSpPr txBox="1"/>
            <p:nvPr/>
          </p:nvSpPr>
          <p:spPr>
            <a:xfrm>
              <a:off x="8953841" y="4885154"/>
              <a:ext cx="306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IR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1C23FB8-F3C5-DB4D-9B78-BC8806E88807}"/>
                </a:ext>
              </a:extLst>
            </p:cNvPr>
            <p:cNvSpPr txBox="1"/>
            <p:nvPr/>
          </p:nvSpPr>
          <p:spPr>
            <a:xfrm>
              <a:off x="8955812" y="5670070"/>
              <a:ext cx="3064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IR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6896D581-003B-394F-8E37-C7AB6B3E4E8C}"/>
                </a:ext>
              </a:extLst>
            </p:cNvPr>
            <p:cNvSpPr txBox="1"/>
            <p:nvPr/>
          </p:nvSpPr>
          <p:spPr>
            <a:xfrm>
              <a:off x="7861301" y="5958778"/>
              <a:ext cx="3497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03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B866544-93DF-B046-88E5-3E8CAE31B16E}"/>
              </a:ext>
            </a:extLst>
          </p:cNvPr>
          <p:cNvGrpSpPr/>
          <p:nvPr/>
        </p:nvGrpSpPr>
        <p:grpSpPr>
          <a:xfrm>
            <a:off x="1703295" y="1197047"/>
            <a:ext cx="3478306" cy="3321166"/>
            <a:chOff x="1703295" y="1197047"/>
            <a:chExt cx="3478306" cy="3321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27A7F1-40F6-BB43-9119-130A14989202}"/>
                </a:ext>
              </a:extLst>
            </p:cNvPr>
            <p:cNvSpPr/>
            <p:nvPr/>
          </p:nvSpPr>
          <p:spPr>
            <a:xfrm>
              <a:off x="1703295" y="1197047"/>
              <a:ext cx="3478306" cy="332116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F2B926D-E217-4F41-BFA2-1CA00715AAE9}"/>
                </a:ext>
              </a:extLst>
            </p:cNvPr>
            <p:cNvSpPr txBox="1"/>
            <p:nvPr/>
          </p:nvSpPr>
          <p:spPr>
            <a:xfrm>
              <a:off x="1824676" y="1197047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MAD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1B43A-5971-5549-8FD4-DBA8354CC96B}"/>
                </a:ext>
              </a:extLst>
            </p:cNvPr>
            <p:cNvSpPr/>
            <p:nvPr/>
          </p:nvSpPr>
          <p:spPr>
            <a:xfrm>
              <a:off x="1913976" y="1957167"/>
              <a:ext cx="1323930" cy="82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4216C4-7864-3B46-A906-347C2A69D339}"/>
                </a:ext>
              </a:extLst>
            </p:cNvPr>
            <p:cNvSpPr/>
            <p:nvPr/>
          </p:nvSpPr>
          <p:spPr>
            <a:xfrm>
              <a:off x="1842644" y="1566379"/>
              <a:ext cx="3168627" cy="135611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BFA2AD-F54C-A24C-8B70-DE2888C601A4}"/>
                </a:ext>
              </a:extLst>
            </p:cNvPr>
            <p:cNvSpPr/>
            <p:nvPr/>
          </p:nvSpPr>
          <p:spPr>
            <a:xfrm>
              <a:off x="1858770" y="3018945"/>
              <a:ext cx="3168627" cy="135611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CAF4A89-DEAC-1542-9969-644E3A438094}"/>
                </a:ext>
              </a:extLst>
            </p:cNvPr>
            <p:cNvSpPr txBox="1"/>
            <p:nvPr/>
          </p:nvSpPr>
          <p:spPr>
            <a:xfrm>
              <a:off x="1913976" y="2053618"/>
              <a:ext cx="7585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LuaJIT</a:t>
              </a:r>
            </a:p>
            <a:p>
              <a:pPr algn="ctr"/>
              <a:r>
                <a:rPr lang="en-US">
                  <a:solidFill>
                    <a:schemeClr val="bg1"/>
                  </a:solidFill>
                </a:rPr>
                <a:t>(fork)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54B451-514C-4243-B656-F6513B37CCC0}"/>
                </a:ext>
              </a:extLst>
            </p:cNvPr>
            <p:cNvSpPr/>
            <p:nvPr/>
          </p:nvSpPr>
          <p:spPr>
            <a:xfrm>
              <a:off x="3443084" y="1961228"/>
              <a:ext cx="1323930" cy="8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Other</a:t>
              </a:r>
            </a:p>
            <a:p>
              <a:pPr algn="ctr"/>
              <a:r>
                <a:rPr lang="en-US"/>
                <a:t>C libraries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B4A70D-C25A-624C-9657-17E3485F7680}"/>
                </a:ext>
              </a:extLst>
            </p:cNvPr>
            <p:cNvSpPr/>
            <p:nvPr/>
          </p:nvSpPr>
          <p:spPr>
            <a:xfrm>
              <a:off x="1930102" y="3407146"/>
              <a:ext cx="1323930" cy="817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*.mad</a:t>
              </a:r>
            </a:p>
            <a:p>
              <a:pPr algn="ctr"/>
              <a:r>
                <a:rPr lang="en-US"/>
                <a:t>(lua)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9B5BA2-E34F-5C46-9EE6-B529E9FE814C}"/>
                </a:ext>
              </a:extLst>
            </p:cNvPr>
            <p:cNvSpPr/>
            <p:nvPr/>
          </p:nvSpPr>
          <p:spPr>
            <a:xfrm>
              <a:off x="3459210" y="3404714"/>
              <a:ext cx="1323930" cy="817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*.c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1BEDF0A-E944-8A4C-AB6E-A98AE464A928}"/>
                </a:ext>
              </a:extLst>
            </p:cNvPr>
            <p:cNvSpPr txBox="1"/>
            <p:nvPr/>
          </p:nvSpPr>
          <p:spPr>
            <a:xfrm>
              <a:off x="1842644" y="1585248"/>
              <a:ext cx="981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Libraries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96222C1-03AF-864F-9E0E-C39B864F4119}"/>
                </a:ext>
              </a:extLst>
            </p:cNvPr>
            <p:cNvSpPr txBox="1"/>
            <p:nvPr/>
          </p:nvSpPr>
          <p:spPr>
            <a:xfrm>
              <a:off x="1846586" y="3035382"/>
              <a:ext cx="91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Sources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3833AA6A-6BA7-D744-9CA2-C7D424BB8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0116" y="2785179"/>
              <a:ext cx="2590" cy="6195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CD761F-DA2A-9C49-80F4-07BD36FEE2BC}"/>
                </a:ext>
              </a:extLst>
            </p:cNvPr>
            <p:cNvSpPr/>
            <p:nvPr/>
          </p:nvSpPr>
          <p:spPr>
            <a:xfrm>
              <a:off x="2700139" y="2391560"/>
              <a:ext cx="501907" cy="3577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FFI</a:t>
              </a:r>
            </a:p>
          </p:txBody>
        </p:sp>
        <p:sp>
          <p:nvSpPr>
            <p:cNvPr id="42" name="Forme libre 41">
              <a:extLst>
                <a:ext uri="{FF2B5EF4-FFF2-40B4-BE49-F238E27FC236}">
                  <a16:creationId xmlns:a16="http://schemas.microsoft.com/office/drawing/2014/main" id="{9075C2AC-07BC-CB4D-934C-444CEF860A2D}"/>
                </a:ext>
              </a:extLst>
            </p:cNvPr>
            <p:cNvSpPr/>
            <p:nvPr/>
          </p:nvSpPr>
          <p:spPr>
            <a:xfrm>
              <a:off x="2873500" y="2707337"/>
              <a:ext cx="1250265" cy="708216"/>
            </a:xfrm>
            <a:custGeom>
              <a:avLst/>
              <a:gdLst>
                <a:gd name="connsiteX0" fmla="*/ 22100 w 1250265"/>
                <a:gd name="connsiteY0" fmla="*/ 699251 h 708216"/>
                <a:gd name="connsiteX1" fmla="*/ 165535 w 1250265"/>
                <a:gd name="connsiteY1" fmla="*/ 4 h 708216"/>
                <a:gd name="connsiteX2" fmla="*/ 1250265 w 1250265"/>
                <a:gd name="connsiteY2" fmla="*/ 708216 h 708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0265" h="708216">
                  <a:moveTo>
                    <a:pt x="22100" y="699251"/>
                  </a:moveTo>
                  <a:cubicBezTo>
                    <a:pt x="-8530" y="348880"/>
                    <a:pt x="-39159" y="-1490"/>
                    <a:pt x="165535" y="4"/>
                  </a:cubicBezTo>
                  <a:cubicBezTo>
                    <a:pt x="370229" y="1498"/>
                    <a:pt x="1067983" y="590181"/>
                    <a:pt x="1250265" y="708216"/>
                  </a:cubicBezTo>
                </a:path>
              </a:pathLst>
            </a:cu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43" name="Forme libre 42">
              <a:extLst>
                <a:ext uri="{FF2B5EF4-FFF2-40B4-BE49-F238E27FC236}">
                  <a16:creationId xmlns:a16="http://schemas.microsoft.com/office/drawing/2014/main" id="{DA70EC50-A441-984C-A47B-1ED3186572C5}"/>
                </a:ext>
              </a:extLst>
            </p:cNvPr>
            <p:cNvSpPr/>
            <p:nvPr/>
          </p:nvSpPr>
          <p:spPr>
            <a:xfrm>
              <a:off x="2686687" y="2391560"/>
              <a:ext cx="756397" cy="1015028"/>
            </a:xfrm>
            <a:custGeom>
              <a:avLst/>
              <a:gdLst>
                <a:gd name="connsiteX0" fmla="*/ 11687 w 693005"/>
                <a:gd name="connsiteY0" fmla="*/ 1030941 h 1030941"/>
                <a:gd name="connsiteX1" fmla="*/ 92370 w 693005"/>
                <a:gd name="connsiteY1" fmla="*/ 143435 h 1030941"/>
                <a:gd name="connsiteX2" fmla="*/ 693005 w 693005"/>
                <a:gd name="connsiteY2" fmla="*/ 0 h 103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005" h="1030941">
                  <a:moveTo>
                    <a:pt x="11687" y="1030941"/>
                  </a:moveTo>
                  <a:cubicBezTo>
                    <a:pt x="-4748" y="673099"/>
                    <a:pt x="-21183" y="315258"/>
                    <a:pt x="92370" y="143435"/>
                  </a:cubicBezTo>
                  <a:cubicBezTo>
                    <a:pt x="205923" y="-28388"/>
                    <a:pt x="548076" y="23906"/>
                    <a:pt x="693005" y="0"/>
                  </a:cubicBezTo>
                </a:path>
              </a:pathLst>
            </a:cu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39D5ADED-C5FA-3B44-8298-06B988CB40F3}"/>
              </a:ext>
            </a:extLst>
          </p:cNvPr>
          <p:cNvSpPr txBox="1"/>
          <p:nvPr/>
        </p:nvSpPr>
        <p:spPr>
          <a:xfrm>
            <a:off x="197223" y="17929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MAD</a:t>
            </a:r>
          </a:p>
        </p:txBody>
      </p:sp>
    </p:spTree>
    <p:extLst>
      <p:ext uri="{BB962C8B-B14F-4D97-AF65-F5344CB8AC3E}">
        <p14:creationId xmlns:p14="http://schemas.microsoft.com/office/powerpoint/2010/main" val="368366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29AF1BA-F9C8-E848-970A-A3D78FD69E1F}"/>
              </a:ext>
            </a:extLst>
          </p:cNvPr>
          <p:cNvGrpSpPr/>
          <p:nvPr/>
        </p:nvGrpSpPr>
        <p:grpSpPr>
          <a:xfrm>
            <a:off x="428229" y="1720644"/>
            <a:ext cx="2718099" cy="3441290"/>
            <a:chOff x="428229" y="1720644"/>
            <a:chExt cx="2718099" cy="3441290"/>
          </a:xfrm>
        </p:grpSpPr>
        <p:cxnSp>
          <p:nvCxnSpPr>
            <p:cNvPr id="23" name="Connecteur en arc 22">
              <a:extLst>
                <a:ext uri="{FF2B5EF4-FFF2-40B4-BE49-F238E27FC236}">
                  <a16:creationId xmlns:a16="http://schemas.microsoft.com/office/drawing/2014/main" id="{D03BDBC4-7106-2C42-86F6-2AC861A6E758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2732836" y="2979173"/>
              <a:ext cx="472768" cy="12700"/>
            </a:xfrm>
            <a:prstGeom prst="curvedConnector5">
              <a:avLst>
                <a:gd name="adj1" fmla="val -1382"/>
                <a:gd name="adj2" fmla="val 4168024"/>
                <a:gd name="adj3" fmla="val 104145"/>
              </a:avLst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88D544D-6637-1348-B1AA-ABEC9F413F82}"/>
                </a:ext>
              </a:extLst>
            </p:cNvPr>
            <p:cNvSpPr/>
            <p:nvPr/>
          </p:nvSpPr>
          <p:spPr>
            <a:xfrm>
              <a:off x="1931003" y="1720644"/>
              <a:ext cx="1209368" cy="668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F7F2FCA-0EA3-094D-9EAB-26FA0F20B1B1}"/>
                </a:ext>
              </a:extLst>
            </p:cNvPr>
            <p:cNvSpPr/>
            <p:nvPr/>
          </p:nvSpPr>
          <p:spPr>
            <a:xfrm>
              <a:off x="1936960" y="2644876"/>
              <a:ext cx="1209368" cy="668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Record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CB19B98-03D4-BF42-A214-F33EC1F899A1}"/>
                </a:ext>
              </a:extLst>
            </p:cNvPr>
            <p:cNvSpPr/>
            <p:nvPr/>
          </p:nvSpPr>
          <p:spPr>
            <a:xfrm>
              <a:off x="1936960" y="3569108"/>
              <a:ext cx="1209368" cy="668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End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1B2A074-01AE-7B4A-A41E-28AA0E83E296}"/>
                </a:ext>
              </a:extLst>
            </p:cNvPr>
            <p:cNvSpPr/>
            <p:nvPr/>
          </p:nvSpPr>
          <p:spPr>
            <a:xfrm>
              <a:off x="1931003" y="4493340"/>
              <a:ext cx="1209368" cy="668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ASM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57768BA-CB40-9348-A3AB-C7D870AF9519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2535687" y="2389238"/>
              <a:ext cx="5957" cy="25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904D416F-7390-C448-9450-CD759EA8B080}"/>
                </a:ext>
              </a:extLst>
            </p:cNvPr>
            <p:cNvCxnSpPr/>
            <p:nvPr/>
          </p:nvCxnSpPr>
          <p:spPr>
            <a:xfrm>
              <a:off x="2535687" y="3313470"/>
              <a:ext cx="5957" cy="25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14D681E4-2F4A-7844-B1B2-8C38892745B8}"/>
                </a:ext>
              </a:extLst>
            </p:cNvPr>
            <p:cNvCxnSpPr/>
            <p:nvPr/>
          </p:nvCxnSpPr>
          <p:spPr>
            <a:xfrm>
              <a:off x="2527010" y="4237702"/>
              <a:ext cx="5957" cy="255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AAA4299-FDFD-3F46-9A6D-3C34836F840A}"/>
                </a:ext>
              </a:extLst>
            </p:cNvPr>
            <p:cNvSpPr/>
            <p:nvPr/>
          </p:nvSpPr>
          <p:spPr>
            <a:xfrm>
              <a:off x="428229" y="2651876"/>
              <a:ext cx="1209368" cy="668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Error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4273B54-023B-034A-8958-95DEB680EC2F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1637597" y="2979173"/>
              <a:ext cx="299363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6D20DE3C-E15D-8743-ADFE-E5D018A3249B}"/>
              </a:ext>
            </a:extLst>
          </p:cNvPr>
          <p:cNvSpPr txBox="1"/>
          <p:nvPr/>
        </p:nvSpPr>
        <p:spPr>
          <a:xfrm>
            <a:off x="1460810" y="646771"/>
            <a:ext cx="254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Recording state machine 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13ED060A-748B-7246-8826-F41B13B95C10}"/>
              </a:ext>
            </a:extLst>
          </p:cNvPr>
          <p:cNvGrpSpPr/>
          <p:nvPr/>
        </p:nvGrpSpPr>
        <p:grpSpPr>
          <a:xfrm>
            <a:off x="4777442" y="4594632"/>
            <a:ext cx="5189208" cy="1303878"/>
            <a:chOff x="4777442" y="4594632"/>
            <a:chExt cx="5189208" cy="1303878"/>
          </a:xfrm>
        </p:grpSpPr>
        <p:cxnSp>
          <p:nvCxnSpPr>
            <p:cNvPr id="13" name="Connecteur en arc 12">
              <a:extLst>
                <a:ext uri="{FF2B5EF4-FFF2-40B4-BE49-F238E27FC236}">
                  <a16:creationId xmlns:a16="http://schemas.microsoft.com/office/drawing/2014/main" id="{D7026FB1-9D9E-A54A-B5E6-A51F52A29260}"/>
                </a:ext>
              </a:extLst>
            </p:cNvPr>
            <p:cNvCxnSpPr>
              <a:cxnSpLocks/>
              <a:stCxn id="15" idx="1"/>
              <a:endCxn id="15" idx="7"/>
            </p:cNvCxnSpPr>
            <p:nvPr/>
          </p:nvCxnSpPr>
          <p:spPr>
            <a:xfrm rot="5400000" flipH="1" flipV="1">
              <a:off x="6709150" y="4248420"/>
              <a:ext cx="12700" cy="840042"/>
            </a:xfrm>
            <a:prstGeom prst="curvedConnector3">
              <a:avLst>
                <a:gd name="adj1" fmla="val 2381173"/>
              </a:avLst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E7A0F3E-133C-6F4E-99AF-E8C7E551213A}"/>
                </a:ext>
              </a:extLst>
            </p:cNvPr>
            <p:cNvSpPr/>
            <p:nvPr/>
          </p:nvSpPr>
          <p:spPr>
            <a:xfrm>
              <a:off x="4777442" y="4594632"/>
              <a:ext cx="1188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CD7940B-C521-7F4E-81CE-7918E6BBA835}"/>
                </a:ext>
              </a:extLst>
            </p:cNvPr>
            <p:cNvSpPr/>
            <p:nvPr/>
          </p:nvSpPr>
          <p:spPr>
            <a:xfrm>
              <a:off x="6115150" y="4594632"/>
              <a:ext cx="1188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Record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AD2A525-D8EE-AF4D-8A75-648391A39B08}"/>
                </a:ext>
              </a:extLst>
            </p:cNvPr>
            <p:cNvSpPr/>
            <p:nvPr/>
          </p:nvSpPr>
          <p:spPr>
            <a:xfrm>
              <a:off x="7446900" y="4594632"/>
              <a:ext cx="1188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5A7A2FE-5AC8-DF42-88CE-D8C1C92CD3C0}"/>
                </a:ext>
              </a:extLst>
            </p:cNvPr>
            <p:cNvSpPr/>
            <p:nvPr/>
          </p:nvSpPr>
          <p:spPr>
            <a:xfrm>
              <a:off x="8778650" y="4594632"/>
              <a:ext cx="1188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ASM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77AD689-98DE-3449-975F-53D701764C62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5965442" y="4846632"/>
              <a:ext cx="149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C6AB544-B95B-8746-8FAF-D5D4747DD763}"/>
                </a:ext>
              </a:extLst>
            </p:cNvPr>
            <p:cNvSpPr/>
            <p:nvPr/>
          </p:nvSpPr>
          <p:spPr>
            <a:xfrm>
              <a:off x="6115150" y="5394510"/>
              <a:ext cx="1188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Error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ADA4D82E-9C99-0044-9448-764B191B9235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7303150" y="4846632"/>
              <a:ext cx="143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1C1EB551-5887-584B-A12B-9E91F5296F6A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8634900" y="4846632"/>
              <a:ext cx="1437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EDFCE06B-26BE-0C4E-8686-C4F37DAD9452}"/>
                </a:ext>
              </a:extLst>
            </p:cNvPr>
            <p:cNvCxnSpPr>
              <a:cxnSpLocks/>
              <a:stCxn id="15" idx="4"/>
              <a:endCxn id="25" idx="0"/>
            </p:cNvCxnSpPr>
            <p:nvPr/>
          </p:nvCxnSpPr>
          <p:spPr>
            <a:xfrm>
              <a:off x="6709150" y="5098632"/>
              <a:ext cx="0" cy="295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833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21492</TotalTime>
  <Words>72</Words>
  <Application>Microsoft Macintosh PowerPoint</Application>
  <PresentationFormat>Grand écran</PresentationFormat>
  <Paragraphs>54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34</cp:revision>
  <dcterms:created xsi:type="dcterms:W3CDTF">2018-07-25T13:07:43Z</dcterms:created>
  <dcterms:modified xsi:type="dcterms:W3CDTF">2018-08-13T15:32:47Z</dcterms:modified>
</cp:coreProperties>
</file>