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Source Sans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SansPro-bold.fntdata"/><Relationship Id="rId12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boldItalic.fntdata"/><Relationship Id="rId14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顯示X&amp;O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標題投影片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-2379" y="-925"/>
            <a:ext cx="9146379" cy="685892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 rot="-2460000">
            <a:off x="817111" y="1730402"/>
            <a:ext cx="5648622" cy="12043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 rot="-2460000">
            <a:off x="1212276" y="2470924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標題及直排文字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2793505" y="-869917"/>
            <a:ext cx="3579848" cy="752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直排標題及文字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 rot="5400000">
            <a:off x="5318919" y="1585119"/>
            <a:ext cx="467836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1127919" y="-396079"/>
            <a:ext cx="4678361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Shape 93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標題及物件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章節標題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-2379" y="-925"/>
            <a:ext cx="9146379" cy="685892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 rot="-2460000">
            <a:off x="819398" y="1726736"/>
            <a:ext cx="5650992" cy="12075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 rot="-2460000">
            <a:off x="1216152" y="2468304"/>
            <a:ext cx="6510528" cy="329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兩項物件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822959" y="1097279"/>
            <a:ext cx="3200399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3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67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94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594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685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579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579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523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700016" y="1097279"/>
            <a:ext cx="3200399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3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67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94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594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685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579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579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523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對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22959" y="1097279"/>
            <a:ext cx="320039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819150" y="1701848"/>
            <a:ext cx="3200399" cy="3108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67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594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12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706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706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650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700016" y="1097279"/>
            <a:ext cx="320039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700016" y="1701848"/>
            <a:ext cx="3200399" cy="3108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67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594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12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706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706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650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只有標題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Shape 59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空白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含標題的內容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Shape 66"/>
          <p:cNvSpPr/>
          <p:nvPr/>
        </p:nvSpPr>
        <p:spPr>
          <a:xfrm rot="5400000">
            <a:off x="433389" y="-433386"/>
            <a:ext cx="6858000" cy="7724777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 rot="-2460000">
            <a:off x="784930" y="1576103"/>
            <a:ext cx="5212080" cy="10894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b="0" i="0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749551" y="2618911"/>
            <a:ext cx="3807779" cy="332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4063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13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67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67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558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452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452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96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 rot="-2460000">
            <a:off x="1297953" y="2253384"/>
            <a:ext cx="5794759" cy="623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rgbClr val="FFFFFF"/>
              </a:buClr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含標題的圖片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pic"/>
          </p:nvPr>
        </p:nvSpPr>
        <p:spPr>
          <a:xfrm>
            <a:off x="2028825" y="0"/>
            <a:ext cx="7115175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r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0" y="5048250"/>
            <a:ext cx="3571874" cy="18097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48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 rot="-2460000">
            <a:off x="671197" y="1717500"/>
            <a:ext cx="5486400" cy="8674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-2460000">
            <a:off x="1143479" y="2180528"/>
            <a:ext cx="6096545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2"/>
              </a:buClr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381" y="5050632"/>
            <a:ext cx="3574257" cy="1807367"/>
          </a:xfrm>
          <a:custGeom>
            <a:pathLst>
              <a:path extrusionOk="0" h="120000" w="120000">
                <a:moveTo>
                  <a:pt x="79" y="119999"/>
                </a:moveTo>
                <a:lnTo>
                  <a:pt x="0" y="0"/>
                </a:lnTo>
                <a:lnTo>
                  <a:pt x="68674" y="0"/>
                </a:lnTo>
                <a:lnTo>
                  <a:pt x="119999" y="119999"/>
                </a:lnTo>
                <a:lnTo>
                  <a:pt x="79" y="11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-2379" y="5051292"/>
            <a:ext cx="9146379" cy="1806708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6779" y="0"/>
                </a:lnTo>
                <a:lnTo>
                  <a:pt x="120000" y="61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 rot="-2460000">
            <a:off x="817111" y="1730402"/>
            <a:ext cx="5648622" cy="1204306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283期DEMO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 rot="-2460000">
            <a:off x="1212276" y="2470924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91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學生:葉書齊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主題一:井字遊戲</a:t>
            </a:r>
          </a:p>
        </p:txBody>
      </p:sp>
      <p:pic>
        <p:nvPicPr>
          <p:cNvPr id="105" name="Shape 10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196751"/>
            <a:ext cx="3032996" cy="3579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4427983" y="1484783"/>
            <a:ext cx="367177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6D9EE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Step1:將所有可能列出來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3" name="Shape 1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5" y="1181148"/>
            <a:ext cx="3077004" cy="357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2875400" y="1534750"/>
            <a:ext cx="71952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6D9EEB"/>
                </a:solidFill>
              </a:rPr>
              <a:t>Step2:用Bool的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6D9EEB"/>
                </a:solidFill>
              </a:rPr>
              <a:t>True&amp;false顯示X&amp;O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執行畫面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3" y="1669975"/>
            <a:ext cx="3839110" cy="2781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023" y="1669975"/>
            <a:ext cx="3600952" cy="2753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主題二:猜拳</a:t>
            </a:r>
          </a:p>
        </p:txBody>
      </p:sp>
      <p:pic>
        <p:nvPicPr>
          <p:cNvPr id="128" name="Shape 1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1" y="1268759"/>
            <a:ext cx="3231881" cy="357981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4545898" y="1484783"/>
            <a:ext cx="378020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6D9EE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方法:用亂數&amp;if else 來判斷是否勝利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執行畫面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007" y="1582291"/>
            <a:ext cx="2772162" cy="282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9632" y="1591817"/>
            <a:ext cx="2743582" cy="2819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Shape 138"/>
          <p:cNvCxnSpPr/>
          <p:nvPr/>
        </p:nvCxnSpPr>
        <p:spPr>
          <a:xfrm>
            <a:off x="4003214" y="2996951"/>
            <a:ext cx="640793" cy="0"/>
          </a:xfrm>
          <a:prstGeom prst="straightConnector1">
            <a:avLst/>
          </a:prstGeom>
          <a:noFill/>
          <a:ln cap="flat" cmpd="sng" w="9525">
            <a:solidFill>
              <a:srgbClr val="75777B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DEMO到此結束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5596322" y="4136600"/>
            <a:ext cx="284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謝謝各位</a:t>
            </a:r>
            <a:r>
              <a:rPr b="1" lang="en-US" sz="240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聆聽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^^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