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2422F82-A4BC-45F6-AED8-BBC98B148087}" type="datetimeFigureOut">
              <a:rPr lang="zh-TW" altLang="en-US" smtClean="0"/>
              <a:t>2017/7/7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E58B9D4-6D71-4EDB-8B26-20E90A747FE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en-US" altLang="zh-TW" dirty="0" smtClean="0"/>
              <a:t>oundation</a:t>
            </a:r>
            <a:br>
              <a:rPr lang="en-US" altLang="zh-TW" dirty="0" smtClean="0"/>
            </a:br>
            <a:r>
              <a:rPr lang="en-US" altLang="zh-TW" dirty="0" smtClean="0"/>
              <a:t>Term 283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許佳玉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08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69399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AAA</a:t>
            </a:r>
            <a:r>
              <a:rPr lang="zh-TW" altLang="en-US" dirty="0" smtClean="0"/>
              <a:t> </a:t>
            </a:r>
            <a:r>
              <a:rPr lang="en-US" altLang="zh-TW" dirty="0" smtClean="0"/>
              <a:t>U</a:t>
            </a:r>
            <a:r>
              <a:rPr lang="en-US" altLang="zh-TW" dirty="0" smtClean="0"/>
              <a:t>niversity System</a:t>
            </a:r>
            <a:br>
              <a:rPr lang="en-US" altLang="zh-TW" dirty="0" smtClean="0"/>
            </a:br>
            <a:r>
              <a:rPr lang="en-US" altLang="zh-TW" dirty="0" smtClean="0"/>
              <a:t>Database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user\OneDrive\Pictures\螢幕擷取畫面\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9950"/>
            <a:ext cx="7354888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4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83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OneDrive\Pictures\螢幕擷取畫面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276350"/>
            <a:ext cx="765968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8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OneDrive\Pictures\螢幕擷取畫面\LogInVer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976313"/>
            <a:ext cx="8726487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user\OneDrive\Pictures\螢幕擷取畫面\Menu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08" y="2324100"/>
            <a:ext cx="6243397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7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OneDrive\Pictures\螢幕擷取畫面\2017-07-07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414463"/>
            <a:ext cx="7173913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65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113</TotalTime>
  <Words>9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C# Foundation Term 283</vt:lpstr>
      <vt:lpstr>AAA University System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Foundation Term 283</dc:title>
  <dc:creator>許佳玉</dc:creator>
  <cp:lastModifiedBy>許佳玉</cp:lastModifiedBy>
  <cp:revision>3</cp:revision>
  <dcterms:created xsi:type="dcterms:W3CDTF">2017-07-07T06:14:06Z</dcterms:created>
  <dcterms:modified xsi:type="dcterms:W3CDTF">2017-07-07T08:07:24Z</dcterms:modified>
</cp:coreProperties>
</file>