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3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0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28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0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0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3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5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5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6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A3D4-2375-48DE-952F-7D0B3EF509EF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41EC81-38CD-45A7-A363-F6B51DB10E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mp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4733-C45A-440C-8A61-F5BE1F9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程式設計基礎班 </a:t>
            </a:r>
            <a:r>
              <a:rPr lang="en-US" altLang="zh-TW" dirty="0"/>
              <a:t>284</a:t>
            </a:r>
            <a:r>
              <a:rPr lang="zh-TW" altLang="en-US" dirty="0"/>
              <a:t>期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6B15F-B2EB-49CF-A114-8A8F9D9B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>
            <a:extLst>
              <a:ext uri="{FF2B5EF4-FFF2-40B4-BE49-F238E27FC236}">
                <a16:creationId xmlns:a16="http://schemas.microsoft.com/office/drawing/2014/main" id="{45B90905-62E3-4186-BD5F-C0C211BF3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1887404"/>
            <a:ext cx="4715387" cy="3185945"/>
          </a:xfrm>
          <a:prstGeom prst="rect">
            <a:avLst/>
          </a:prstGeom>
        </p:spPr>
      </p:pic>
      <p:pic>
        <p:nvPicPr>
          <p:cNvPr id="7" name="圖片 6" descr="畫面剪輯">
            <a:extLst>
              <a:ext uri="{FF2B5EF4-FFF2-40B4-BE49-F238E27FC236}">
                <a16:creationId xmlns:a16="http://schemas.microsoft.com/office/drawing/2014/main" id="{8E42D474-40CF-4560-BCE8-01BE3D69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52" y="3846540"/>
            <a:ext cx="3435362" cy="20282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3E8F32-1497-4B0C-BE6E-6B2BE662AD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402" r="13918" b="14504"/>
          <a:stretch/>
        </p:blipFill>
        <p:spPr>
          <a:xfrm>
            <a:off x="3500191" y="4563446"/>
            <a:ext cx="633694" cy="7144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5B9CC5-C8A5-4004-81FA-D7869FC7EB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7"/>
          <a:stretch/>
        </p:blipFill>
        <p:spPr>
          <a:xfrm>
            <a:off x="3573490" y="3588831"/>
            <a:ext cx="751523" cy="6413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CDE2DF-2225-433C-9EBA-B3CB7FCFCA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t="37037" r="8202" b="12296"/>
          <a:stretch/>
        </p:blipFill>
        <p:spPr>
          <a:xfrm>
            <a:off x="2407591" y="3682965"/>
            <a:ext cx="791734" cy="47986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21A952D-CB2F-4CFE-A2E2-DEA828A3DF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 r="11284" b="13258"/>
          <a:stretch/>
        </p:blipFill>
        <p:spPr>
          <a:xfrm>
            <a:off x="3904650" y="1794244"/>
            <a:ext cx="420363" cy="51601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7AD72C9-2BBE-43D1-93DE-1F54813BD2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r="22297" b="3946"/>
          <a:stretch/>
        </p:blipFill>
        <p:spPr>
          <a:xfrm>
            <a:off x="4979393" y="2450995"/>
            <a:ext cx="238850" cy="4159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1B9CB31-016A-4247-945B-56D217AC8FE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6" t="8582" r="3849" b="-205"/>
          <a:stretch/>
        </p:blipFill>
        <p:spPr>
          <a:xfrm>
            <a:off x="3862668" y="3092522"/>
            <a:ext cx="462344" cy="43025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4219F65-B58F-47D6-9D00-EEADC58F1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18" y="3125269"/>
            <a:ext cx="356144" cy="35614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8001D24-0D20-48DC-86CA-EBE690082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7" y="3092522"/>
            <a:ext cx="430256" cy="43025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D0375A2-3190-4584-96F2-D1E3432BA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3" y="2534638"/>
            <a:ext cx="475608" cy="475608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290DD163-AF5E-4577-99D5-60CEAA31A683}"/>
              </a:ext>
            </a:extLst>
          </p:cNvPr>
          <p:cNvGrpSpPr/>
          <p:nvPr/>
        </p:nvGrpSpPr>
        <p:grpSpPr>
          <a:xfrm flipH="1">
            <a:off x="3007110" y="2490538"/>
            <a:ext cx="629612" cy="441707"/>
            <a:chOff x="2667007" y="-1286247"/>
            <a:chExt cx="9675653" cy="6787999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B94949A7-6D59-4D28-A183-D1FE242ED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76"/>
            <a:stretch/>
          </p:blipFill>
          <p:spPr>
            <a:xfrm>
              <a:off x="2667007" y="10"/>
              <a:ext cx="6858001" cy="5501742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5DDA84E-8308-4932-B504-941D45543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42"/>
            <a:stretch/>
          </p:blipFill>
          <p:spPr>
            <a:xfrm>
              <a:off x="5484659" y="-1286247"/>
              <a:ext cx="6858001" cy="5689260"/>
            </a:xfrm>
            <a:prstGeom prst="rect">
              <a:avLst/>
            </a:prstGeom>
          </p:spPr>
        </p:pic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2B8608A9-A9C2-443A-82B9-61D26A52DA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33" y="4494469"/>
            <a:ext cx="653075" cy="65307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ECA45535-B073-4150-96FD-CC12717860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46" y="4494468"/>
            <a:ext cx="653075" cy="65307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C2665A11-AEEF-4791-B61D-BB4CE8CB7D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940" y="4461371"/>
            <a:ext cx="611979" cy="611979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E085183-9F88-4B62-91B5-DC9CBCB63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07" y="5277904"/>
            <a:ext cx="556112" cy="556112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41BC466-26C2-4C3A-8973-52F16B160F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62" y="3767198"/>
            <a:ext cx="334322" cy="334322"/>
          </a:xfrm>
          <a:prstGeom prst="rect">
            <a:avLst/>
          </a:prstGeom>
        </p:spPr>
      </p:pic>
      <p:sp>
        <p:nvSpPr>
          <p:cNvPr id="45" name="標題 44">
            <a:extLst>
              <a:ext uri="{FF2B5EF4-FFF2-40B4-BE49-F238E27FC236}">
                <a16:creationId xmlns:a16="http://schemas.microsoft.com/office/drawing/2014/main" id="{32B9C0B2-4EB2-4A19-B028-629D7121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類別圖與</a:t>
            </a:r>
            <a:r>
              <a:rPr lang="en-US" altLang="zh-TW" dirty="0"/>
              <a:t>ICON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7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>
            <a:extLst>
              <a:ext uri="{FF2B5EF4-FFF2-40B4-BE49-F238E27FC236}">
                <a16:creationId xmlns:a16="http://schemas.microsoft.com/office/drawing/2014/main" id="{70E1329E-BA60-4773-8F25-4E17606D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5" y="2353518"/>
            <a:ext cx="7254869" cy="3185436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7E7720E-577F-4C8E-AF41-47873F52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程式預覽圖</a:t>
            </a:r>
          </a:p>
        </p:txBody>
      </p:sp>
    </p:spTree>
    <p:extLst>
      <p:ext uri="{BB962C8B-B14F-4D97-AF65-F5344CB8AC3E}">
        <p14:creationId xmlns:p14="http://schemas.microsoft.com/office/powerpoint/2010/main" val="23123066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15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C# 程式設計基礎班 284期Demo</vt:lpstr>
      <vt:lpstr>類別圖與ICON</vt:lpstr>
      <vt:lpstr>程式預覽圖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B032010023</dc:creator>
  <cp:lastModifiedBy>B032010023</cp:lastModifiedBy>
  <cp:revision>14</cp:revision>
  <dcterms:created xsi:type="dcterms:W3CDTF">2017-07-07T02:48:56Z</dcterms:created>
  <dcterms:modified xsi:type="dcterms:W3CDTF">2017-07-07T07:31:27Z</dcterms:modified>
</cp:coreProperties>
</file>