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7" r:id="rId6"/>
    <p:sldId id="266" r:id="rId7"/>
    <p:sldId id="265" r:id="rId8"/>
    <p:sldId id="268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FD911-4A7F-4E86-8114-4781066B1811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547F-8354-4490-83F6-26BADB1DD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5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FD911-4A7F-4E86-8114-4781066B1811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547F-8354-4490-83F6-26BADB1DD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20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FD911-4A7F-4E86-8114-4781066B1811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547F-8354-4490-83F6-26BADB1DD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3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FD911-4A7F-4E86-8114-4781066B1811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547F-8354-4490-83F6-26BADB1DD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5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FD911-4A7F-4E86-8114-4781066B1811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547F-8354-4490-83F6-26BADB1DD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83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FD911-4A7F-4E86-8114-4781066B1811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547F-8354-4490-83F6-26BADB1DD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69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FD911-4A7F-4E86-8114-4781066B1811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547F-8354-4490-83F6-26BADB1DD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08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FD911-4A7F-4E86-8114-4781066B1811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547F-8354-4490-83F6-26BADB1DD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96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FD911-4A7F-4E86-8114-4781066B1811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547F-8354-4490-83F6-26BADB1DD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68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FD911-4A7F-4E86-8114-4781066B1811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547F-8354-4490-83F6-26BADB1DD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81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FD911-4A7F-4E86-8114-4781066B1811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547F-8354-4490-83F6-26BADB1DD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83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FD911-4A7F-4E86-8114-4781066B1811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E547F-8354-4490-83F6-26BADB1DD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14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253790" y="766008"/>
            <a:ext cx="1507957" cy="5133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Sally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609346" y="1748588"/>
            <a:ext cx="1507957" cy="5133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Joe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98233" y="1748589"/>
            <a:ext cx="1507957" cy="5133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ln w="0"/>
                <a:solidFill>
                  <a:schemeClr val="tx1"/>
                </a:solidFill>
              </a:rPr>
              <a:t>John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711117" y="2799347"/>
            <a:ext cx="1507957" cy="5133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Penny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499812" y="2799347"/>
            <a:ext cx="1507957" cy="5133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Sarah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609346" y="2807366"/>
            <a:ext cx="1507957" cy="5133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Lucy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Elbow Connector 37"/>
          <p:cNvCxnSpPr>
            <a:stCxn id="4" idx="2"/>
            <a:endCxn id="7" idx="0"/>
          </p:cNvCxnSpPr>
          <p:nvPr/>
        </p:nvCxnSpPr>
        <p:spPr>
          <a:xfrm rot="5400000">
            <a:off x="5095374" y="836194"/>
            <a:ext cx="469234" cy="13555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4" idx="2"/>
            <a:endCxn id="6" idx="0"/>
          </p:cNvCxnSpPr>
          <p:nvPr/>
        </p:nvCxnSpPr>
        <p:spPr>
          <a:xfrm rot="16200000" flipH="1">
            <a:off x="6450931" y="836193"/>
            <a:ext cx="469233" cy="13555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7" idx="2"/>
            <a:endCxn id="8" idx="0"/>
          </p:cNvCxnSpPr>
          <p:nvPr/>
        </p:nvCxnSpPr>
        <p:spPr>
          <a:xfrm rot="5400000">
            <a:off x="3789949" y="1937083"/>
            <a:ext cx="537411" cy="11871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7" idx="2"/>
            <a:endCxn id="9" idx="0"/>
          </p:cNvCxnSpPr>
          <p:nvPr/>
        </p:nvCxnSpPr>
        <p:spPr>
          <a:xfrm rot="16200000" flipH="1">
            <a:off x="4684296" y="2229851"/>
            <a:ext cx="537411" cy="6015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6" idx="2"/>
            <a:endCxn id="16" idx="0"/>
          </p:cNvCxnSpPr>
          <p:nvPr/>
        </p:nvCxnSpPr>
        <p:spPr>
          <a:xfrm>
            <a:off x="7363325" y="2261935"/>
            <a:ext cx="0" cy="545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919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253790" y="766008"/>
            <a:ext cx="1507957" cy="5133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Sally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609346" y="1748588"/>
            <a:ext cx="1507957" cy="5133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Joe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98233" y="1748589"/>
            <a:ext cx="1507957" cy="5133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ln w="0"/>
                <a:solidFill>
                  <a:schemeClr val="tx1"/>
                </a:solidFill>
              </a:rPr>
              <a:t>John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711117" y="2799347"/>
            <a:ext cx="1507957" cy="5133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Penny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499812" y="2799347"/>
            <a:ext cx="1507957" cy="5133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Sarah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045370" y="3938337"/>
            <a:ext cx="1507957" cy="5133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Henry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045369" y="4820653"/>
            <a:ext cx="1507957" cy="5133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Harry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045369" y="5903495"/>
            <a:ext cx="1507957" cy="5133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Geoff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64696" y="4832684"/>
            <a:ext cx="1507957" cy="5133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Lauren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898232" y="3938337"/>
            <a:ext cx="1507957" cy="5133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Jerry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751094" y="3938337"/>
            <a:ext cx="1507957" cy="5133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Dave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609346" y="2807366"/>
            <a:ext cx="1507957" cy="5133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Lucy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898231" y="4820652"/>
            <a:ext cx="1507957" cy="5133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David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751094" y="4832684"/>
            <a:ext cx="1507957" cy="5133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Davy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531767" y="4820651"/>
            <a:ext cx="1507957" cy="5133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Dave Jr.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531767" y="5903494"/>
            <a:ext cx="1507957" cy="5133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Dave Jr. Jr.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Elbow Connector 37"/>
          <p:cNvCxnSpPr>
            <a:stCxn id="4" idx="2"/>
            <a:endCxn id="7" idx="0"/>
          </p:cNvCxnSpPr>
          <p:nvPr/>
        </p:nvCxnSpPr>
        <p:spPr>
          <a:xfrm rot="5400000">
            <a:off x="5095374" y="836194"/>
            <a:ext cx="469234" cy="13555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4" idx="2"/>
            <a:endCxn id="6" idx="0"/>
          </p:cNvCxnSpPr>
          <p:nvPr/>
        </p:nvCxnSpPr>
        <p:spPr>
          <a:xfrm rot="16200000" flipH="1">
            <a:off x="6450931" y="836193"/>
            <a:ext cx="469233" cy="13555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7" idx="2"/>
            <a:endCxn id="8" idx="0"/>
          </p:cNvCxnSpPr>
          <p:nvPr/>
        </p:nvCxnSpPr>
        <p:spPr>
          <a:xfrm rot="5400000">
            <a:off x="3789949" y="1937083"/>
            <a:ext cx="537411" cy="11871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7" idx="2"/>
            <a:endCxn id="9" idx="0"/>
          </p:cNvCxnSpPr>
          <p:nvPr/>
        </p:nvCxnSpPr>
        <p:spPr>
          <a:xfrm rot="16200000" flipH="1">
            <a:off x="4684296" y="2229851"/>
            <a:ext cx="537411" cy="6015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6" idx="2"/>
            <a:endCxn id="16" idx="0"/>
          </p:cNvCxnSpPr>
          <p:nvPr/>
        </p:nvCxnSpPr>
        <p:spPr>
          <a:xfrm>
            <a:off x="7363325" y="2261935"/>
            <a:ext cx="0" cy="545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8" idx="2"/>
            <a:endCxn id="10" idx="0"/>
          </p:cNvCxnSpPr>
          <p:nvPr/>
        </p:nvCxnSpPr>
        <p:spPr>
          <a:xfrm rot="5400000">
            <a:off x="2819402" y="3292642"/>
            <a:ext cx="625643" cy="6657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8" idx="2"/>
            <a:endCxn id="14" idx="0"/>
          </p:cNvCxnSpPr>
          <p:nvPr/>
        </p:nvCxnSpPr>
        <p:spPr>
          <a:xfrm rot="16200000" flipH="1">
            <a:off x="3745832" y="3031957"/>
            <a:ext cx="625643" cy="11871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0" idx="2"/>
            <a:endCxn id="11" idx="0"/>
          </p:cNvCxnSpPr>
          <p:nvPr/>
        </p:nvCxnSpPr>
        <p:spPr>
          <a:xfrm rot="5400000">
            <a:off x="2614865" y="4636168"/>
            <a:ext cx="36896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10" idx="2"/>
            <a:endCxn id="13" idx="0"/>
          </p:cNvCxnSpPr>
          <p:nvPr/>
        </p:nvCxnSpPr>
        <p:spPr>
          <a:xfrm rot="5400000">
            <a:off x="1718512" y="3751847"/>
            <a:ext cx="381000" cy="17806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1" idx="2"/>
            <a:endCxn id="12" idx="0"/>
          </p:cNvCxnSpPr>
          <p:nvPr/>
        </p:nvCxnSpPr>
        <p:spPr>
          <a:xfrm>
            <a:off x="2799348" y="5334000"/>
            <a:ext cx="0" cy="56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8" idx="2"/>
            <a:endCxn id="15" idx="0"/>
          </p:cNvCxnSpPr>
          <p:nvPr/>
        </p:nvCxnSpPr>
        <p:spPr>
          <a:xfrm rot="16200000" flipH="1">
            <a:off x="4672263" y="2105526"/>
            <a:ext cx="625643" cy="30399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15" idx="2"/>
            <a:endCxn id="17" idx="0"/>
          </p:cNvCxnSpPr>
          <p:nvPr/>
        </p:nvCxnSpPr>
        <p:spPr>
          <a:xfrm rot="5400000">
            <a:off x="5394158" y="3709737"/>
            <a:ext cx="368968" cy="18528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15" idx="2"/>
            <a:endCxn id="19" idx="0"/>
          </p:cNvCxnSpPr>
          <p:nvPr/>
        </p:nvCxnSpPr>
        <p:spPr>
          <a:xfrm rot="16200000" flipH="1">
            <a:off x="7210926" y="3745830"/>
            <a:ext cx="368967" cy="17806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5" idx="2"/>
            <a:endCxn id="18" idx="0"/>
          </p:cNvCxnSpPr>
          <p:nvPr/>
        </p:nvCxnSpPr>
        <p:spPr>
          <a:xfrm>
            <a:off x="6505073" y="4451684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9" idx="2"/>
            <a:endCxn id="20" idx="0"/>
          </p:cNvCxnSpPr>
          <p:nvPr/>
        </p:nvCxnSpPr>
        <p:spPr>
          <a:xfrm>
            <a:off x="8285746" y="5333998"/>
            <a:ext cx="0" cy="569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16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76736" y="276724"/>
            <a:ext cx="1307432" cy="493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Sally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732292" y="1259304"/>
            <a:ext cx="1307432" cy="493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Joe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021179" y="1259305"/>
            <a:ext cx="1307432" cy="493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ln w="0"/>
                <a:solidFill>
                  <a:schemeClr val="tx1"/>
                </a:solidFill>
              </a:rPr>
              <a:t>John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834063" y="2310063"/>
            <a:ext cx="1307432" cy="493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Penny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622758" y="2310063"/>
            <a:ext cx="1307432" cy="493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Sarah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168316" y="3449053"/>
            <a:ext cx="1307432" cy="493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Henry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168315" y="4331369"/>
            <a:ext cx="1307432" cy="493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Harry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182353" y="5414209"/>
            <a:ext cx="1307432" cy="493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Geoff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387642" y="4343400"/>
            <a:ext cx="1307432" cy="493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Lauren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021178" y="3449053"/>
            <a:ext cx="1307432" cy="493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Jerry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874040" y="3449053"/>
            <a:ext cx="1307432" cy="493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Dave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732292" y="2318082"/>
            <a:ext cx="1307432" cy="493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Lucy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021177" y="4331368"/>
            <a:ext cx="1307432" cy="493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David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874040" y="4343400"/>
            <a:ext cx="1307432" cy="493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Davy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8654713" y="4331367"/>
            <a:ext cx="1307432" cy="493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Dave Jr.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654713" y="5414210"/>
            <a:ext cx="1307432" cy="493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Dave Jr. Jr.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Elbow Connector 37"/>
          <p:cNvCxnSpPr>
            <a:stCxn id="4" idx="2"/>
            <a:endCxn id="7" idx="0"/>
          </p:cNvCxnSpPr>
          <p:nvPr/>
        </p:nvCxnSpPr>
        <p:spPr>
          <a:xfrm rot="5400000">
            <a:off x="6108031" y="336884"/>
            <a:ext cx="489286" cy="13555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4" idx="2"/>
            <a:endCxn id="6" idx="0"/>
          </p:cNvCxnSpPr>
          <p:nvPr/>
        </p:nvCxnSpPr>
        <p:spPr>
          <a:xfrm rot="16200000" flipH="1">
            <a:off x="7463588" y="336883"/>
            <a:ext cx="489285" cy="13555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7" idx="2"/>
            <a:endCxn id="8" idx="0"/>
          </p:cNvCxnSpPr>
          <p:nvPr/>
        </p:nvCxnSpPr>
        <p:spPr>
          <a:xfrm rot="5400000">
            <a:off x="4802606" y="1437773"/>
            <a:ext cx="557463" cy="11871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7" idx="2"/>
            <a:endCxn id="9" idx="0"/>
          </p:cNvCxnSpPr>
          <p:nvPr/>
        </p:nvCxnSpPr>
        <p:spPr>
          <a:xfrm rot="16200000" flipH="1">
            <a:off x="5696953" y="1730541"/>
            <a:ext cx="557463" cy="6015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6" idx="2"/>
            <a:endCxn id="16" idx="0"/>
          </p:cNvCxnSpPr>
          <p:nvPr/>
        </p:nvCxnSpPr>
        <p:spPr>
          <a:xfrm>
            <a:off x="8386008" y="1752599"/>
            <a:ext cx="0" cy="565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8" idx="2"/>
            <a:endCxn id="10" idx="0"/>
          </p:cNvCxnSpPr>
          <p:nvPr/>
        </p:nvCxnSpPr>
        <p:spPr>
          <a:xfrm rot="5400000">
            <a:off x="3832059" y="2793332"/>
            <a:ext cx="645695" cy="6657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8" idx="2"/>
            <a:endCxn id="14" idx="0"/>
          </p:cNvCxnSpPr>
          <p:nvPr/>
        </p:nvCxnSpPr>
        <p:spPr>
          <a:xfrm rot="16200000" flipH="1">
            <a:off x="4758489" y="2532647"/>
            <a:ext cx="645695" cy="11871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0" idx="2"/>
            <a:endCxn id="11" idx="0"/>
          </p:cNvCxnSpPr>
          <p:nvPr/>
        </p:nvCxnSpPr>
        <p:spPr>
          <a:xfrm rot="5400000">
            <a:off x="3627522" y="4136858"/>
            <a:ext cx="38902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10" idx="2"/>
            <a:endCxn id="13" idx="0"/>
          </p:cNvCxnSpPr>
          <p:nvPr/>
        </p:nvCxnSpPr>
        <p:spPr>
          <a:xfrm rot="5400000">
            <a:off x="2731169" y="3252537"/>
            <a:ext cx="401052" cy="17806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1" idx="2"/>
            <a:endCxn id="12" idx="0"/>
          </p:cNvCxnSpPr>
          <p:nvPr/>
        </p:nvCxnSpPr>
        <p:spPr>
          <a:xfrm>
            <a:off x="3822031" y="4824664"/>
            <a:ext cx="14038" cy="589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8" idx="2"/>
            <a:endCxn id="15" idx="0"/>
          </p:cNvCxnSpPr>
          <p:nvPr/>
        </p:nvCxnSpPr>
        <p:spPr>
          <a:xfrm rot="16200000" flipH="1">
            <a:off x="5684920" y="1606216"/>
            <a:ext cx="645695" cy="30399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15" idx="2"/>
            <a:endCxn id="17" idx="0"/>
          </p:cNvCxnSpPr>
          <p:nvPr/>
        </p:nvCxnSpPr>
        <p:spPr>
          <a:xfrm rot="5400000">
            <a:off x="6406815" y="3210427"/>
            <a:ext cx="389020" cy="18528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15" idx="2"/>
            <a:endCxn id="19" idx="0"/>
          </p:cNvCxnSpPr>
          <p:nvPr/>
        </p:nvCxnSpPr>
        <p:spPr>
          <a:xfrm rot="16200000" flipH="1">
            <a:off x="8223583" y="3246520"/>
            <a:ext cx="389019" cy="17806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5" idx="2"/>
            <a:endCxn id="18" idx="0"/>
          </p:cNvCxnSpPr>
          <p:nvPr/>
        </p:nvCxnSpPr>
        <p:spPr>
          <a:xfrm>
            <a:off x="7527756" y="3942348"/>
            <a:ext cx="0" cy="401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9" idx="2"/>
            <a:endCxn id="20" idx="0"/>
          </p:cNvCxnSpPr>
          <p:nvPr/>
        </p:nvCxnSpPr>
        <p:spPr>
          <a:xfrm>
            <a:off x="9308429" y="4824662"/>
            <a:ext cx="0" cy="589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5021177" y="6188242"/>
            <a:ext cx="1307432" cy="493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err="1" smtClean="0">
                <a:solidFill>
                  <a:schemeClr val="tx1"/>
                </a:solidFill>
              </a:rPr>
              <a:t>Hairry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8562469" y="6188241"/>
            <a:ext cx="1491919" cy="493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Dave Jr. Jr. Jr.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021179" y="5414209"/>
            <a:ext cx="1307432" cy="493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Hairy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Elbow Connector 20"/>
          <p:cNvCxnSpPr>
            <a:stCxn id="11" idx="2"/>
            <a:endCxn id="39" idx="0"/>
          </p:cNvCxnSpPr>
          <p:nvPr/>
        </p:nvCxnSpPr>
        <p:spPr>
          <a:xfrm rot="16200000" flipH="1">
            <a:off x="4453691" y="4193004"/>
            <a:ext cx="589545" cy="18528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39" idx="2"/>
            <a:endCxn id="34" idx="0"/>
          </p:cNvCxnSpPr>
          <p:nvPr/>
        </p:nvCxnSpPr>
        <p:spPr>
          <a:xfrm rot="5400000">
            <a:off x="5534525" y="6047872"/>
            <a:ext cx="280738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2"/>
            <a:endCxn id="35" idx="0"/>
          </p:cNvCxnSpPr>
          <p:nvPr/>
        </p:nvCxnSpPr>
        <p:spPr>
          <a:xfrm>
            <a:off x="9308429" y="5907505"/>
            <a:ext cx="0" cy="280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015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6015788" y="146379"/>
            <a:ext cx="6023812" cy="223386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function </a:t>
            </a:r>
            <a:r>
              <a:rPr lang="en-US" dirty="0" err="1" smtClean="0">
                <a:solidFill>
                  <a:schemeClr val="tx1"/>
                </a:solidFill>
              </a:rPr>
              <a:t>func</a:t>
            </a:r>
            <a:r>
              <a:rPr lang="en-US" dirty="0" smtClean="0">
                <a:solidFill>
                  <a:schemeClr val="tx1"/>
                </a:solidFill>
              </a:rPr>
              <a:t>(person) {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dirty="0" err="1" smtClean="0">
                <a:solidFill>
                  <a:schemeClr val="tx1"/>
                </a:solidFill>
              </a:rPr>
              <a:t>var</a:t>
            </a:r>
            <a:r>
              <a:rPr lang="en-US" dirty="0" smtClean="0">
                <a:solidFill>
                  <a:schemeClr val="tx1"/>
                </a:solidFill>
              </a:rPr>
              <a:t> sum = 1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for (</a:t>
            </a:r>
            <a:r>
              <a:rPr lang="en-US" dirty="0" err="1" smtClean="0">
                <a:solidFill>
                  <a:schemeClr val="tx1"/>
                </a:solidFill>
              </a:rPr>
              <a:t>var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= 0;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&lt; </a:t>
            </a:r>
            <a:r>
              <a:rPr lang="en-US" dirty="0" err="1" smtClean="0">
                <a:solidFill>
                  <a:schemeClr val="tx1"/>
                </a:solidFill>
              </a:rPr>
              <a:t>person.descendants.length</a:t>
            </a:r>
            <a:r>
              <a:rPr lang="en-US" dirty="0" smtClean="0">
                <a:solidFill>
                  <a:schemeClr val="tx1"/>
                </a:solidFill>
              </a:rPr>
              <a:t>;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++) {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sum += </a:t>
            </a:r>
            <a:r>
              <a:rPr lang="en-US" dirty="0" err="1" smtClean="0">
                <a:solidFill>
                  <a:schemeClr val="tx1"/>
                </a:solidFill>
              </a:rPr>
              <a:t>func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person.descendants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]);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}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return sum;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296779" y="1263313"/>
            <a:ext cx="1403684" cy="6938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err="1" smtClean="0">
                <a:solidFill>
                  <a:schemeClr val="tx1"/>
                </a:solidFill>
              </a:rPr>
              <a:t>func</a:t>
            </a:r>
            <a:r>
              <a:rPr lang="en-US" dirty="0" smtClean="0">
                <a:solidFill>
                  <a:schemeClr val="tx1"/>
                </a:solidFill>
              </a:rPr>
              <a:t>(Sally);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1993232" y="1263312"/>
            <a:ext cx="1403684" cy="69382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return sum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296778" y="316829"/>
            <a:ext cx="3100137" cy="6938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Application</a:t>
            </a:r>
          </a:p>
        </p:txBody>
      </p:sp>
      <p:cxnSp>
        <p:nvCxnSpPr>
          <p:cNvPr id="3" name="Elbow Connector 2"/>
          <p:cNvCxnSpPr>
            <a:stCxn id="46" idx="2"/>
            <a:endCxn id="42" idx="0"/>
          </p:cNvCxnSpPr>
          <p:nvPr/>
        </p:nvCxnSpPr>
        <p:spPr>
          <a:xfrm rot="5400000">
            <a:off x="1296404" y="712869"/>
            <a:ext cx="252661" cy="8482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007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6015788" y="146379"/>
            <a:ext cx="6023812" cy="223386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function </a:t>
            </a:r>
            <a:r>
              <a:rPr lang="en-US" dirty="0" err="1" smtClean="0">
                <a:solidFill>
                  <a:schemeClr val="tx1"/>
                </a:solidFill>
              </a:rPr>
              <a:t>func</a:t>
            </a:r>
            <a:r>
              <a:rPr lang="en-US" dirty="0" smtClean="0">
                <a:solidFill>
                  <a:schemeClr val="tx1"/>
                </a:solidFill>
              </a:rPr>
              <a:t>(person) {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dirty="0" err="1" smtClean="0">
                <a:solidFill>
                  <a:schemeClr val="tx1"/>
                </a:solidFill>
              </a:rPr>
              <a:t>var</a:t>
            </a:r>
            <a:r>
              <a:rPr lang="en-US" dirty="0" smtClean="0">
                <a:solidFill>
                  <a:schemeClr val="tx1"/>
                </a:solidFill>
              </a:rPr>
              <a:t> sum = 1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for (</a:t>
            </a:r>
            <a:r>
              <a:rPr lang="en-US" dirty="0" err="1" smtClean="0">
                <a:solidFill>
                  <a:schemeClr val="tx1"/>
                </a:solidFill>
              </a:rPr>
              <a:t>var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= 0;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&lt; </a:t>
            </a:r>
            <a:r>
              <a:rPr lang="en-US" dirty="0" err="1" smtClean="0">
                <a:solidFill>
                  <a:schemeClr val="tx1"/>
                </a:solidFill>
              </a:rPr>
              <a:t>person.descendants.length</a:t>
            </a:r>
            <a:r>
              <a:rPr lang="en-US" dirty="0" smtClean="0">
                <a:solidFill>
                  <a:schemeClr val="tx1"/>
                </a:solidFill>
              </a:rPr>
              <a:t>;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++) {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sum += </a:t>
            </a:r>
            <a:r>
              <a:rPr lang="en-US" dirty="0" err="1" smtClean="0">
                <a:solidFill>
                  <a:schemeClr val="tx1"/>
                </a:solidFill>
              </a:rPr>
              <a:t>func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person.descendants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]);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}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return sum;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296779" y="1263313"/>
            <a:ext cx="1403684" cy="6938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err="1" smtClean="0">
                <a:solidFill>
                  <a:schemeClr val="tx1"/>
                </a:solidFill>
              </a:rPr>
              <a:t>func</a:t>
            </a:r>
            <a:r>
              <a:rPr lang="en-US" dirty="0" smtClean="0">
                <a:solidFill>
                  <a:schemeClr val="tx1"/>
                </a:solidFill>
              </a:rPr>
              <a:t>(Sally);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1993232" y="1263312"/>
            <a:ext cx="1403684" cy="69382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return sum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296778" y="316829"/>
            <a:ext cx="3100137" cy="6938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296778" y="2209795"/>
            <a:ext cx="1054769" cy="4933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 err="1" smtClean="0">
                <a:solidFill>
                  <a:schemeClr val="tx1"/>
                </a:solidFill>
              </a:rPr>
              <a:t>func</a:t>
            </a:r>
            <a:r>
              <a:rPr lang="en-US" sz="1400" dirty="0" smtClean="0">
                <a:solidFill>
                  <a:schemeClr val="tx1"/>
                </a:solidFill>
              </a:rPr>
              <a:t>(Bob);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1544052" y="2209795"/>
            <a:ext cx="1054769" cy="4933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400" dirty="0" smtClean="0">
                <a:solidFill>
                  <a:schemeClr val="tx1"/>
                </a:solidFill>
              </a:rPr>
              <a:t>return sum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2803358" y="2209795"/>
            <a:ext cx="1054769" cy="4933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 err="1" smtClean="0">
                <a:solidFill>
                  <a:schemeClr val="tx1"/>
                </a:solidFill>
              </a:rPr>
              <a:t>func</a:t>
            </a:r>
            <a:r>
              <a:rPr lang="en-US" sz="1400" dirty="0" smtClean="0">
                <a:solidFill>
                  <a:schemeClr val="tx1"/>
                </a:solidFill>
              </a:rPr>
              <a:t>(John);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4050632" y="2209795"/>
            <a:ext cx="1054769" cy="4933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400" dirty="0" smtClean="0">
                <a:solidFill>
                  <a:schemeClr val="tx1"/>
                </a:solidFill>
              </a:rPr>
              <a:t>return sum</a:t>
            </a:r>
          </a:p>
        </p:txBody>
      </p:sp>
      <p:cxnSp>
        <p:nvCxnSpPr>
          <p:cNvPr id="3" name="Elbow Connector 2"/>
          <p:cNvCxnSpPr>
            <a:stCxn id="46" idx="2"/>
            <a:endCxn id="42" idx="0"/>
          </p:cNvCxnSpPr>
          <p:nvPr/>
        </p:nvCxnSpPr>
        <p:spPr>
          <a:xfrm rot="5400000">
            <a:off x="1296404" y="712869"/>
            <a:ext cx="252661" cy="8482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42" idx="2"/>
            <a:endCxn id="47" idx="0"/>
          </p:cNvCxnSpPr>
          <p:nvPr/>
        </p:nvCxnSpPr>
        <p:spPr>
          <a:xfrm rot="5400000">
            <a:off x="785063" y="1996236"/>
            <a:ext cx="252659" cy="1744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42" idx="2"/>
            <a:endCxn id="49" idx="0"/>
          </p:cNvCxnSpPr>
          <p:nvPr/>
        </p:nvCxnSpPr>
        <p:spPr>
          <a:xfrm rot="16200000" flipH="1">
            <a:off x="2038353" y="917404"/>
            <a:ext cx="252659" cy="23321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699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6015788" y="146379"/>
            <a:ext cx="6023812" cy="223386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function </a:t>
            </a:r>
            <a:r>
              <a:rPr lang="en-US" dirty="0" err="1" smtClean="0">
                <a:solidFill>
                  <a:schemeClr val="tx1"/>
                </a:solidFill>
              </a:rPr>
              <a:t>func</a:t>
            </a:r>
            <a:r>
              <a:rPr lang="en-US" dirty="0" smtClean="0">
                <a:solidFill>
                  <a:schemeClr val="tx1"/>
                </a:solidFill>
              </a:rPr>
              <a:t>(person) {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dirty="0" err="1" smtClean="0">
                <a:solidFill>
                  <a:schemeClr val="tx1"/>
                </a:solidFill>
              </a:rPr>
              <a:t>var</a:t>
            </a:r>
            <a:r>
              <a:rPr lang="en-US" dirty="0" smtClean="0">
                <a:solidFill>
                  <a:schemeClr val="tx1"/>
                </a:solidFill>
              </a:rPr>
              <a:t> sum = 1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for (</a:t>
            </a:r>
            <a:r>
              <a:rPr lang="en-US" dirty="0" err="1" smtClean="0">
                <a:solidFill>
                  <a:schemeClr val="tx1"/>
                </a:solidFill>
              </a:rPr>
              <a:t>var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= 0;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&lt; </a:t>
            </a:r>
            <a:r>
              <a:rPr lang="en-US" dirty="0" err="1" smtClean="0">
                <a:solidFill>
                  <a:schemeClr val="tx1"/>
                </a:solidFill>
              </a:rPr>
              <a:t>person.descendants.length</a:t>
            </a:r>
            <a:r>
              <a:rPr lang="en-US" dirty="0" smtClean="0">
                <a:solidFill>
                  <a:schemeClr val="tx1"/>
                </a:solidFill>
              </a:rPr>
              <a:t>;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++) {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sum += </a:t>
            </a:r>
            <a:r>
              <a:rPr lang="en-US" dirty="0" err="1" smtClean="0">
                <a:solidFill>
                  <a:schemeClr val="tx1"/>
                </a:solidFill>
              </a:rPr>
              <a:t>func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person.descendants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]);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}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return sum;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296779" y="1263313"/>
            <a:ext cx="1403684" cy="6938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err="1" smtClean="0">
                <a:solidFill>
                  <a:schemeClr val="tx1"/>
                </a:solidFill>
              </a:rPr>
              <a:t>func</a:t>
            </a:r>
            <a:r>
              <a:rPr lang="en-US" dirty="0" smtClean="0">
                <a:solidFill>
                  <a:schemeClr val="tx1"/>
                </a:solidFill>
              </a:rPr>
              <a:t>(Sally);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1993232" y="1263312"/>
            <a:ext cx="1403684" cy="69382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return sum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296778" y="316829"/>
            <a:ext cx="3100137" cy="6938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296778" y="2209795"/>
            <a:ext cx="1054769" cy="4933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 err="1" smtClean="0">
                <a:solidFill>
                  <a:schemeClr val="tx1"/>
                </a:solidFill>
              </a:rPr>
              <a:t>func</a:t>
            </a:r>
            <a:r>
              <a:rPr lang="en-US" sz="1400" dirty="0" smtClean="0">
                <a:solidFill>
                  <a:schemeClr val="tx1"/>
                </a:solidFill>
              </a:rPr>
              <a:t>(Bob);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1544052" y="2209795"/>
            <a:ext cx="1054769" cy="4933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400" dirty="0" smtClean="0">
                <a:solidFill>
                  <a:schemeClr val="tx1"/>
                </a:solidFill>
              </a:rPr>
              <a:t>return sum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2803358" y="2209795"/>
            <a:ext cx="1054769" cy="4933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 err="1" smtClean="0">
                <a:solidFill>
                  <a:schemeClr val="tx1"/>
                </a:solidFill>
              </a:rPr>
              <a:t>func</a:t>
            </a:r>
            <a:r>
              <a:rPr lang="en-US" sz="1400" dirty="0" smtClean="0">
                <a:solidFill>
                  <a:schemeClr val="tx1"/>
                </a:solidFill>
              </a:rPr>
              <a:t>(John);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4050632" y="2209795"/>
            <a:ext cx="1054769" cy="4933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400" dirty="0" smtClean="0">
                <a:solidFill>
                  <a:schemeClr val="tx1"/>
                </a:solidFill>
              </a:rPr>
              <a:t>return sum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316830" y="2955756"/>
            <a:ext cx="922421" cy="29277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100" dirty="0" err="1" smtClean="0">
                <a:solidFill>
                  <a:schemeClr val="tx1"/>
                </a:solidFill>
              </a:rPr>
              <a:t>func</a:t>
            </a:r>
            <a:r>
              <a:rPr lang="en-US" sz="1100" dirty="0" smtClean="0">
                <a:solidFill>
                  <a:schemeClr val="tx1"/>
                </a:solidFill>
              </a:rPr>
              <a:t>(Saul);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1385635" y="2955755"/>
            <a:ext cx="922421" cy="2927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100" dirty="0" smtClean="0">
                <a:solidFill>
                  <a:schemeClr val="tx1"/>
                </a:solidFill>
              </a:rPr>
              <a:t>return sum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2520616" y="2955756"/>
            <a:ext cx="922421" cy="29277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100" dirty="0" err="1" smtClean="0">
                <a:solidFill>
                  <a:schemeClr val="tx1"/>
                </a:solidFill>
              </a:rPr>
              <a:t>func</a:t>
            </a:r>
            <a:r>
              <a:rPr lang="en-US" sz="1100" dirty="0" smtClean="0">
                <a:solidFill>
                  <a:schemeClr val="tx1"/>
                </a:solidFill>
              </a:rPr>
              <a:t>(Sam);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3589421" y="2955755"/>
            <a:ext cx="922421" cy="2927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100" dirty="0" smtClean="0">
                <a:solidFill>
                  <a:schemeClr val="tx1"/>
                </a:solidFill>
              </a:rPr>
              <a:t>return sum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4724402" y="2955756"/>
            <a:ext cx="922421" cy="29277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100" dirty="0" err="1" smtClean="0">
                <a:solidFill>
                  <a:schemeClr val="tx1"/>
                </a:solidFill>
              </a:rPr>
              <a:t>func</a:t>
            </a:r>
            <a:r>
              <a:rPr lang="en-US" sz="1100" dirty="0" smtClean="0">
                <a:solidFill>
                  <a:schemeClr val="tx1"/>
                </a:solidFill>
              </a:rPr>
              <a:t>(Sarah);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5793207" y="2955755"/>
            <a:ext cx="922421" cy="2927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100" dirty="0" smtClean="0">
                <a:solidFill>
                  <a:schemeClr val="tx1"/>
                </a:solidFill>
              </a:rPr>
              <a:t>return sum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6928188" y="2955756"/>
            <a:ext cx="922421" cy="29277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100" dirty="0" err="1" smtClean="0">
                <a:solidFill>
                  <a:schemeClr val="tx1"/>
                </a:solidFill>
              </a:rPr>
              <a:t>func</a:t>
            </a:r>
            <a:r>
              <a:rPr lang="en-US" sz="1100" dirty="0" smtClean="0">
                <a:solidFill>
                  <a:schemeClr val="tx1"/>
                </a:solidFill>
              </a:rPr>
              <a:t>(Dan);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7996993" y="2955755"/>
            <a:ext cx="922421" cy="2927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100" dirty="0" smtClean="0">
                <a:solidFill>
                  <a:schemeClr val="tx1"/>
                </a:solidFill>
              </a:rPr>
              <a:t>return sum</a:t>
            </a:r>
          </a:p>
        </p:txBody>
      </p:sp>
      <p:cxnSp>
        <p:nvCxnSpPr>
          <p:cNvPr id="3" name="Elbow Connector 2"/>
          <p:cNvCxnSpPr>
            <a:stCxn id="46" idx="2"/>
            <a:endCxn id="42" idx="0"/>
          </p:cNvCxnSpPr>
          <p:nvPr/>
        </p:nvCxnSpPr>
        <p:spPr>
          <a:xfrm rot="5400000">
            <a:off x="1296404" y="712869"/>
            <a:ext cx="252661" cy="8482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42" idx="2"/>
            <a:endCxn id="47" idx="0"/>
          </p:cNvCxnSpPr>
          <p:nvPr/>
        </p:nvCxnSpPr>
        <p:spPr>
          <a:xfrm rot="5400000">
            <a:off x="785063" y="1996236"/>
            <a:ext cx="252659" cy="1744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42" idx="2"/>
            <a:endCxn id="49" idx="0"/>
          </p:cNvCxnSpPr>
          <p:nvPr/>
        </p:nvCxnSpPr>
        <p:spPr>
          <a:xfrm rot="16200000" flipH="1">
            <a:off x="2038353" y="917404"/>
            <a:ext cx="252659" cy="23321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47" idx="2"/>
            <a:endCxn id="53" idx="0"/>
          </p:cNvCxnSpPr>
          <p:nvPr/>
        </p:nvCxnSpPr>
        <p:spPr>
          <a:xfrm rot="5400000">
            <a:off x="674772" y="2806365"/>
            <a:ext cx="252660" cy="461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47" idx="2"/>
            <a:endCxn id="57" idx="0"/>
          </p:cNvCxnSpPr>
          <p:nvPr/>
        </p:nvCxnSpPr>
        <p:spPr>
          <a:xfrm rot="16200000" flipH="1">
            <a:off x="1776665" y="1750594"/>
            <a:ext cx="252660" cy="21576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7" idx="2"/>
            <a:endCxn id="61" idx="0"/>
          </p:cNvCxnSpPr>
          <p:nvPr/>
        </p:nvCxnSpPr>
        <p:spPr>
          <a:xfrm rot="16200000" flipH="1">
            <a:off x="2878558" y="648701"/>
            <a:ext cx="252660" cy="43614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47" idx="2"/>
            <a:endCxn id="65" idx="0"/>
          </p:cNvCxnSpPr>
          <p:nvPr/>
        </p:nvCxnSpPr>
        <p:spPr>
          <a:xfrm rot="16200000" flipH="1">
            <a:off x="3980451" y="-453192"/>
            <a:ext cx="252660" cy="65652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395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6015788" y="146379"/>
            <a:ext cx="6023812" cy="223386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function </a:t>
            </a:r>
            <a:r>
              <a:rPr lang="en-US" dirty="0" err="1" smtClean="0">
                <a:solidFill>
                  <a:schemeClr val="tx1"/>
                </a:solidFill>
              </a:rPr>
              <a:t>func</a:t>
            </a:r>
            <a:r>
              <a:rPr lang="en-US" dirty="0" smtClean="0">
                <a:solidFill>
                  <a:schemeClr val="tx1"/>
                </a:solidFill>
              </a:rPr>
              <a:t>(person) {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dirty="0" err="1" smtClean="0">
                <a:solidFill>
                  <a:schemeClr val="tx1"/>
                </a:solidFill>
              </a:rPr>
              <a:t>var</a:t>
            </a:r>
            <a:r>
              <a:rPr lang="en-US" dirty="0" smtClean="0">
                <a:solidFill>
                  <a:schemeClr val="tx1"/>
                </a:solidFill>
              </a:rPr>
              <a:t> sum = 1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for (</a:t>
            </a:r>
            <a:r>
              <a:rPr lang="en-US" dirty="0" err="1" smtClean="0">
                <a:solidFill>
                  <a:schemeClr val="tx1"/>
                </a:solidFill>
              </a:rPr>
              <a:t>var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= 0;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&lt; </a:t>
            </a:r>
            <a:r>
              <a:rPr lang="en-US" dirty="0" err="1" smtClean="0">
                <a:solidFill>
                  <a:schemeClr val="tx1"/>
                </a:solidFill>
              </a:rPr>
              <a:t>person.descendants.length</a:t>
            </a:r>
            <a:r>
              <a:rPr lang="en-US" dirty="0" smtClean="0">
                <a:solidFill>
                  <a:schemeClr val="tx1"/>
                </a:solidFill>
              </a:rPr>
              <a:t>;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++) {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sum += </a:t>
            </a:r>
            <a:r>
              <a:rPr lang="en-US" dirty="0" err="1" smtClean="0">
                <a:solidFill>
                  <a:schemeClr val="tx1"/>
                </a:solidFill>
              </a:rPr>
              <a:t>func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person.descendants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]);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}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return sum;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296779" y="1263313"/>
            <a:ext cx="1403684" cy="6938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err="1" smtClean="0">
                <a:solidFill>
                  <a:schemeClr val="tx1"/>
                </a:solidFill>
              </a:rPr>
              <a:t>func</a:t>
            </a:r>
            <a:r>
              <a:rPr lang="en-US" dirty="0" smtClean="0">
                <a:solidFill>
                  <a:schemeClr val="tx1"/>
                </a:solidFill>
              </a:rPr>
              <a:t>(Sally);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1993232" y="1263312"/>
            <a:ext cx="1403684" cy="69382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return sum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296778" y="316829"/>
            <a:ext cx="3100137" cy="6938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296778" y="2209795"/>
            <a:ext cx="1054769" cy="4933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 err="1" smtClean="0">
                <a:solidFill>
                  <a:schemeClr val="tx1"/>
                </a:solidFill>
              </a:rPr>
              <a:t>func</a:t>
            </a:r>
            <a:r>
              <a:rPr lang="en-US" sz="1400" dirty="0" smtClean="0">
                <a:solidFill>
                  <a:schemeClr val="tx1"/>
                </a:solidFill>
              </a:rPr>
              <a:t>(Bob);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1544052" y="2209795"/>
            <a:ext cx="1054769" cy="4933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400" dirty="0" smtClean="0">
                <a:solidFill>
                  <a:schemeClr val="tx1"/>
                </a:solidFill>
              </a:rPr>
              <a:t>return sum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2803358" y="2209795"/>
            <a:ext cx="1054769" cy="4933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 err="1" smtClean="0">
                <a:solidFill>
                  <a:schemeClr val="tx1"/>
                </a:solidFill>
              </a:rPr>
              <a:t>func</a:t>
            </a:r>
            <a:r>
              <a:rPr lang="en-US" sz="1400" dirty="0" smtClean="0">
                <a:solidFill>
                  <a:schemeClr val="tx1"/>
                </a:solidFill>
              </a:rPr>
              <a:t>(John);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4050632" y="2209795"/>
            <a:ext cx="1054769" cy="4933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400" dirty="0" smtClean="0">
                <a:solidFill>
                  <a:schemeClr val="tx1"/>
                </a:solidFill>
              </a:rPr>
              <a:t>return sum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316830" y="2955756"/>
            <a:ext cx="922421" cy="29277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100" dirty="0" err="1" smtClean="0">
                <a:solidFill>
                  <a:schemeClr val="tx1"/>
                </a:solidFill>
              </a:rPr>
              <a:t>func</a:t>
            </a:r>
            <a:r>
              <a:rPr lang="en-US" sz="1100" dirty="0" smtClean="0">
                <a:solidFill>
                  <a:schemeClr val="tx1"/>
                </a:solidFill>
              </a:rPr>
              <a:t>(Saul);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1385635" y="2955755"/>
            <a:ext cx="922421" cy="2927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100" dirty="0" smtClean="0">
                <a:solidFill>
                  <a:schemeClr val="tx1"/>
                </a:solidFill>
              </a:rPr>
              <a:t>return sum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2520616" y="2955756"/>
            <a:ext cx="922421" cy="29277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100" dirty="0" err="1" smtClean="0">
                <a:solidFill>
                  <a:schemeClr val="tx1"/>
                </a:solidFill>
              </a:rPr>
              <a:t>func</a:t>
            </a:r>
            <a:r>
              <a:rPr lang="en-US" sz="1100" dirty="0" smtClean="0">
                <a:solidFill>
                  <a:schemeClr val="tx1"/>
                </a:solidFill>
              </a:rPr>
              <a:t>(Sam);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3589421" y="2955755"/>
            <a:ext cx="922421" cy="2927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100" dirty="0" smtClean="0">
                <a:solidFill>
                  <a:schemeClr val="tx1"/>
                </a:solidFill>
              </a:rPr>
              <a:t>return sum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4724402" y="2955756"/>
            <a:ext cx="922421" cy="29277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100" dirty="0" err="1" smtClean="0">
                <a:solidFill>
                  <a:schemeClr val="tx1"/>
                </a:solidFill>
              </a:rPr>
              <a:t>func</a:t>
            </a:r>
            <a:r>
              <a:rPr lang="en-US" sz="1100" dirty="0" smtClean="0">
                <a:solidFill>
                  <a:schemeClr val="tx1"/>
                </a:solidFill>
              </a:rPr>
              <a:t>(Sarah);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5793207" y="2955755"/>
            <a:ext cx="922421" cy="2927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100" dirty="0" smtClean="0">
                <a:solidFill>
                  <a:schemeClr val="tx1"/>
                </a:solidFill>
              </a:rPr>
              <a:t>return sum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6928188" y="2955756"/>
            <a:ext cx="922421" cy="29277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100" dirty="0" err="1" smtClean="0">
                <a:solidFill>
                  <a:schemeClr val="tx1"/>
                </a:solidFill>
              </a:rPr>
              <a:t>func</a:t>
            </a:r>
            <a:r>
              <a:rPr lang="en-US" sz="1100" dirty="0" smtClean="0">
                <a:solidFill>
                  <a:schemeClr val="tx1"/>
                </a:solidFill>
              </a:rPr>
              <a:t>(Dan);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7996993" y="2955755"/>
            <a:ext cx="922421" cy="2927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100" dirty="0" smtClean="0">
                <a:solidFill>
                  <a:schemeClr val="tx1"/>
                </a:solidFill>
              </a:rPr>
              <a:t>return sum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316830" y="3501185"/>
            <a:ext cx="739944" cy="2005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800" dirty="0" err="1" smtClean="0">
                <a:solidFill>
                  <a:schemeClr val="tx1"/>
                </a:solidFill>
              </a:rPr>
              <a:t>func</a:t>
            </a:r>
            <a:r>
              <a:rPr lang="en-US" sz="800" dirty="0" smtClean="0">
                <a:solidFill>
                  <a:schemeClr val="tx1"/>
                </a:solidFill>
              </a:rPr>
              <a:t>(Drew);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1253288" y="3501183"/>
            <a:ext cx="739944" cy="2005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800" dirty="0" smtClean="0">
                <a:solidFill>
                  <a:schemeClr val="tx1"/>
                </a:solidFill>
              </a:rPr>
              <a:t>return sum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2181725" y="3501185"/>
            <a:ext cx="739944" cy="2005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800" dirty="0" err="1" smtClean="0">
                <a:solidFill>
                  <a:schemeClr val="tx1"/>
                </a:solidFill>
              </a:rPr>
              <a:t>func</a:t>
            </a:r>
            <a:r>
              <a:rPr lang="en-US" sz="800" dirty="0" smtClean="0">
                <a:solidFill>
                  <a:schemeClr val="tx1"/>
                </a:solidFill>
              </a:rPr>
              <a:t>(</a:t>
            </a:r>
            <a:r>
              <a:rPr lang="en-US" sz="800" dirty="0" err="1" smtClean="0">
                <a:solidFill>
                  <a:schemeClr val="tx1"/>
                </a:solidFill>
              </a:rPr>
              <a:t>Hodor</a:t>
            </a:r>
            <a:r>
              <a:rPr lang="en-US" sz="800" dirty="0" smtClean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3118183" y="3501183"/>
            <a:ext cx="739944" cy="2005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800" dirty="0" smtClean="0">
                <a:solidFill>
                  <a:schemeClr val="tx1"/>
                </a:solidFill>
              </a:rPr>
              <a:t>return sum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4046620" y="3501185"/>
            <a:ext cx="739944" cy="2005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800" dirty="0" err="1" smtClean="0">
                <a:solidFill>
                  <a:schemeClr val="tx1"/>
                </a:solidFill>
              </a:rPr>
              <a:t>func</a:t>
            </a:r>
            <a:r>
              <a:rPr lang="en-US" sz="800" dirty="0" smtClean="0">
                <a:solidFill>
                  <a:schemeClr val="tx1"/>
                </a:solidFill>
              </a:rPr>
              <a:t>(Shay);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4983078" y="3501183"/>
            <a:ext cx="739944" cy="2005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800" dirty="0" smtClean="0">
                <a:solidFill>
                  <a:schemeClr val="tx1"/>
                </a:solidFill>
              </a:rPr>
              <a:t>return sum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5911515" y="3501185"/>
            <a:ext cx="739944" cy="2005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800" dirty="0" err="1" smtClean="0">
                <a:solidFill>
                  <a:schemeClr val="tx1"/>
                </a:solidFill>
              </a:rPr>
              <a:t>func</a:t>
            </a:r>
            <a:r>
              <a:rPr lang="en-US" sz="800" dirty="0" smtClean="0">
                <a:solidFill>
                  <a:schemeClr val="tx1"/>
                </a:solidFill>
              </a:rPr>
              <a:t>(Don);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6847973" y="3501183"/>
            <a:ext cx="739944" cy="2005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800" dirty="0" smtClean="0">
                <a:solidFill>
                  <a:schemeClr val="tx1"/>
                </a:solidFill>
              </a:rPr>
              <a:t>return sum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7776410" y="3501185"/>
            <a:ext cx="739944" cy="2005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800" dirty="0" err="1" smtClean="0">
                <a:solidFill>
                  <a:schemeClr val="tx1"/>
                </a:solidFill>
              </a:rPr>
              <a:t>func</a:t>
            </a:r>
            <a:r>
              <a:rPr lang="en-US" sz="800" dirty="0" smtClean="0">
                <a:solidFill>
                  <a:schemeClr val="tx1"/>
                </a:solidFill>
              </a:rPr>
              <a:t>(Harry);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8712868" y="3501183"/>
            <a:ext cx="739944" cy="2005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800" dirty="0" smtClean="0">
                <a:solidFill>
                  <a:schemeClr val="tx1"/>
                </a:solidFill>
              </a:rPr>
              <a:t>return sum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9641305" y="3501183"/>
            <a:ext cx="739944" cy="2005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800" dirty="0" err="1" smtClean="0">
                <a:solidFill>
                  <a:schemeClr val="tx1"/>
                </a:solidFill>
              </a:rPr>
              <a:t>func</a:t>
            </a:r>
            <a:r>
              <a:rPr lang="en-US" sz="800" dirty="0" smtClean="0">
                <a:solidFill>
                  <a:schemeClr val="tx1"/>
                </a:solidFill>
              </a:rPr>
              <a:t>(Alan);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10577763" y="3501181"/>
            <a:ext cx="739944" cy="2005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800" dirty="0" smtClean="0">
                <a:solidFill>
                  <a:schemeClr val="tx1"/>
                </a:solidFill>
              </a:rPr>
              <a:t>return sum</a:t>
            </a:r>
          </a:p>
        </p:txBody>
      </p:sp>
      <p:cxnSp>
        <p:nvCxnSpPr>
          <p:cNvPr id="3" name="Elbow Connector 2"/>
          <p:cNvCxnSpPr>
            <a:stCxn id="46" idx="2"/>
            <a:endCxn id="42" idx="0"/>
          </p:cNvCxnSpPr>
          <p:nvPr/>
        </p:nvCxnSpPr>
        <p:spPr>
          <a:xfrm rot="5400000">
            <a:off x="1296404" y="712869"/>
            <a:ext cx="252661" cy="8482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42" idx="2"/>
            <a:endCxn id="47" idx="0"/>
          </p:cNvCxnSpPr>
          <p:nvPr/>
        </p:nvCxnSpPr>
        <p:spPr>
          <a:xfrm rot="5400000">
            <a:off x="785063" y="1996236"/>
            <a:ext cx="252659" cy="1744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42" idx="2"/>
            <a:endCxn id="49" idx="0"/>
          </p:cNvCxnSpPr>
          <p:nvPr/>
        </p:nvCxnSpPr>
        <p:spPr>
          <a:xfrm rot="16200000" flipH="1">
            <a:off x="2038353" y="917404"/>
            <a:ext cx="252659" cy="23321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47" idx="2"/>
            <a:endCxn id="53" idx="0"/>
          </p:cNvCxnSpPr>
          <p:nvPr/>
        </p:nvCxnSpPr>
        <p:spPr>
          <a:xfrm rot="5400000">
            <a:off x="674772" y="2806365"/>
            <a:ext cx="252660" cy="461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47" idx="2"/>
            <a:endCxn id="57" idx="0"/>
          </p:cNvCxnSpPr>
          <p:nvPr/>
        </p:nvCxnSpPr>
        <p:spPr>
          <a:xfrm rot="16200000" flipH="1">
            <a:off x="1776665" y="1750594"/>
            <a:ext cx="252660" cy="21576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7" idx="2"/>
            <a:endCxn id="61" idx="0"/>
          </p:cNvCxnSpPr>
          <p:nvPr/>
        </p:nvCxnSpPr>
        <p:spPr>
          <a:xfrm rot="16200000" flipH="1">
            <a:off x="2878558" y="648701"/>
            <a:ext cx="252660" cy="43614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47" idx="2"/>
            <a:endCxn id="65" idx="0"/>
          </p:cNvCxnSpPr>
          <p:nvPr/>
        </p:nvCxnSpPr>
        <p:spPr>
          <a:xfrm rot="16200000" flipH="1">
            <a:off x="3980451" y="-453192"/>
            <a:ext cx="252660" cy="65652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53" idx="2"/>
            <a:endCxn id="68" idx="0"/>
          </p:cNvCxnSpPr>
          <p:nvPr/>
        </p:nvCxnSpPr>
        <p:spPr>
          <a:xfrm rot="5400000">
            <a:off x="606093" y="3329236"/>
            <a:ext cx="252659" cy="912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53" idx="2"/>
            <a:endCxn id="70" idx="0"/>
          </p:cNvCxnSpPr>
          <p:nvPr/>
        </p:nvCxnSpPr>
        <p:spPr>
          <a:xfrm rot="16200000" flipH="1">
            <a:off x="1538540" y="2488027"/>
            <a:ext cx="252659" cy="17736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53" idx="2"/>
            <a:endCxn id="74" idx="0"/>
          </p:cNvCxnSpPr>
          <p:nvPr/>
        </p:nvCxnSpPr>
        <p:spPr>
          <a:xfrm rot="16200000" flipH="1">
            <a:off x="2470987" y="1555579"/>
            <a:ext cx="252659" cy="36385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3" idx="2"/>
            <a:endCxn id="76" idx="0"/>
          </p:cNvCxnSpPr>
          <p:nvPr/>
        </p:nvCxnSpPr>
        <p:spPr>
          <a:xfrm rot="16200000" flipH="1">
            <a:off x="3403435" y="623132"/>
            <a:ext cx="252659" cy="55034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53" idx="2"/>
            <a:endCxn id="78" idx="0"/>
          </p:cNvCxnSpPr>
          <p:nvPr/>
        </p:nvCxnSpPr>
        <p:spPr>
          <a:xfrm rot="16200000" flipH="1">
            <a:off x="4335882" y="-309316"/>
            <a:ext cx="252659" cy="73683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53" idx="2"/>
            <a:endCxn id="80" idx="0"/>
          </p:cNvCxnSpPr>
          <p:nvPr/>
        </p:nvCxnSpPr>
        <p:spPr>
          <a:xfrm rot="16200000" flipH="1">
            <a:off x="5268331" y="-1241764"/>
            <a:ext cx="252657" cy="92332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460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6015788" y="146379"/>
            <a:ext cx="6023812" cy="223386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function </a:t>
            </a:r>
            <a:r>
              <a:rPr lang="en-US" dirty="0" err="1" smtClean="0">
                <a:solidFill>
                  <a:schemeClr val="tx1"/>
                </a:solidFill>
              </a:rPr>
              <a:t>func</a:t>
            </a:r>
            <a:r>
              <a:rPr lang="en-US" dirty="0" smtClean="0">
                <a:solidFill>
                  <a:schemeClr val="tx1"/>
                </a:solidFill>
              </a:rPr>
              <a:t>(person) {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dirty="0" err="1" smtClean="0">
                <a:solidFill>
                  <a:schemeClr val="tx1"/>
                </a:solidFill>
              </a:rPr>
              <a:t>var</a:t>
            </a:r>
            <a:r>
              <a:rPr lang="en-US" dirty="0" smtClean="0">
                <a:solidFill>
                  <a:schemeClr val="tx1"/>
                </a:solidFill>
              </a:rPr>
              <a:t> sum = 1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for (</a:t>
            </a:r>
            <a:r>
              <a:rPr lang="en-US" dirty="0" err="1" smtClean="0">
                <a:solidFill>
                  <a:schemeClr val="tx1"/>
                </a:solidFill>
              </a:rPr>
              <a:t>var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= 0;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&lt; </a:t>
            </a:r>
            <a:r>
              <a:rPr lang="en-US" dirty="0" err="1" smtClean="0">
                <a:solidFill>
                  <a:schemeClr val="tx1"/>
                </a:solidFill>
              </a:rPr>
              <a:t>person.descendants.length</a:t>
            </a:r>
            <a:r>
              <a:rPr lang="en-US" dirty="0" smtClean="0">
                <a:solidFill>
                  <a:schemeClr val="tx1"/>
                </a:solidFill>
              </a:rPr>
              <a:t>;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++) {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sum += </a:t>
            </a:r>
            <a:r>
              <a:rPr lang="en-US" dirty="0" err="1" smtClean="0">
                <a:solidFill>
                  <a:schemeClr val="tx1"/>
                </a:solidFill>
              </a:rPr>
              <a:t>func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person.descendants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]);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}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return sum;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296779" y="1263313"/>
            <a:ext cx="1403684" cy="6938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err="1" smtClean="0">
                <a:solidFill>
                  <a:schemeClr val="tx1"/>
                </a:solidFill>
              </a:rPr>
              <a:t>func</a:t>
            </a:r>
            <a:r>
              <a:rPr lang="en-US" dirty="0" smtClean="0">
                <a:solidFill>
                  <a:schemeClr val="tx1"/>
                </a:solidFill>
              </a:rPr>
              <a:t>(Sally);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1993232" y="1263312"/>
            <a:ext cx="1403684" cy="69382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return sum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296778" y="316829"/>
            <a:ext cx="3100137" cy="6938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296778" y="2209795"/>
            <a:ext cx="1054769" cy="4933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 err="1" smtClean="0">
                <a:solidFill>
                  <a:schemeClr val="tx1"/>
                </a:solidFill>
              </a:rPr>
              <a:t>func</a:t>
            </a:r>
            <a:r>
              <a:rPr lang="en-US" sz="1400" dirty="0" smtClean="0">
                <a:solidFill>
                  <a:schemeClr val="tx1"/>
                </a:solidFill>
              </a:rPr>
              <a:t>(Bob);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1544052" y="2209795"/>
            <a:ext cx="1054769" cy="4933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400" dirty="0" smtClean="0">
                <a:solidFill>
                  <a:schemeClr val="tx1"/>
                </a:solidFill>
              </a:rPr>
              <a:t>return sum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2803358" y="2209795"/>
            <a:ext cx="1054769" cy="4933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 err="1" smtClean="0">
                <a:solidFill>
                  <a:schemeClr val="tx1"/>
                </a:solidFill>
              </a:rPr>
              <a:t>func</a:t>
            </a:r>
            <a:r>
              <a:rPr lang="en-US" sz="1400" dirty="0" smtClean="0">
                <a:solidFill>
                  <a:schemeClr val="tx1"/>
                </a:solidFill>
              </a:rPr>
              <a:t>(John);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4050632" y="2209795"/>
            <a:ext cx="1054769" cy="4933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400" dirty="0" smtClean="0">
                <a:solidFill>
                  <a:schemeClr val="tx1"/>
                </a:solidFill>
              </a:rPr>
              <a:t>return sum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316830" y="2955756"/>
            <a:ext cx="922421" cy="29277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100" dirty="0" err="1" smtClean="0">
                <a:solidFill>
                  <a:schemeClr val="tx1"/>
                </a:solidFill>
              </a:rPr>
              <a:t>func</a:t>
            </a:r>
            <a:r>
              <a:rPr lang="en-US" sz="1100" dirty="0" smtClean="0">
                <a:solidFill>
                  <a:schemeClr val="tx1"/>
                </a:solidFill>
              </a:rPr>
              <a:t>(Saul);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1385635" y="2955755"/>
            <a:ext cx="922421" cy="2927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100" dirty="0" smtClean="0">
                <a:solidFill>
                  <a:schemeClr val="tx1"/>
                </a:solidFill>
              </a:rPr>
              <a:t>return sum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2520616" y="2955756"/>
            <a:ext cx="922421" cy="29277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100" dirty="0" err="1" smtClean="0">
                <a:solidFill>
                  <a:schemeClr val="tx1"/>
                </a:solidFill>
              </a:rPr>
              <a:t>func</a:t>
            </a:r>
            <a:r>
              <a:rPr lang="en-US" sz="1100" dirty="0" smtClean="0">
                <a:solidFill>
                  <a:schemeClr val="tx1"/>
                </a:solidFill>
              </a:rPr>
              <a:t>(Sam);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3589421" y="2955755"/>
            <a:ext cx="922421" cy="2927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100" dirty="0" smtClean="0">
                <a:solidFill>
                  <a:schemeClr val="tx1"/>
                </a:solidFill>
              </a:rPr>
              <a:t>return sum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4724402" y="2955756"/>
            <a:ext cx="922421" cy="29277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100" dirty="0" err="1" smtClean="0">
                <a:solidFill>
                  <a:schemeClr val="tx1"/>
                </a:solidFill>
              </a:rPr>
              <a:t>func</a:t>
            </a:r>
            <a:r>
              <a:rPr lang="en-US" sz="1100" dirty="0" smtClean="0">
                <a:solidFill>
                  <a:schemeClr val="tx1"/>
                </a:solidFill>
              </a:rPr>
              <a:t>(Sarah);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5793207" y="2955755"/>
            <a:ext cx="922421" cy="2927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100" dirty="0" smtClean="0">
                <a:solidFill>
                  <a:schemeClr val="tx1"/>
                </a:solidFill>
              </a:rPr>
              <a:t>return sum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6928188" y="2955756"/>
            <a:ext cx="922421" cy="29277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100" dirty="0" err="1" smtClean="0">
                <a:solidFill>
                  <a:schemeClr val="tx1"/>
                </a:solidFill>
              </a:rPr>
              <a:t>func</a:t>
            </a:r>
            <a:r>
              <a:rPr lang="en-US" sz="1100" dirty="0" smtClean="0">
                <a:solidFill>
                  <a:schemeClr val="tx1"/>
                </a:solidFill>
              </a:rPr>
              <a:t>(Dan);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7996993" y="2955755"/>
            <a:ext cx="922421" cy="2927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100" dirty="0" smtClean="0">
                <a:solidFill>
                  <a:schemeClr val="tx1"/>
                </a:solidFill>
              </a:rPr>
              <a:t>return sum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316830" y="3501185"/>
            <a:ext cx="739944" cy="2005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800" dirty="0" err="1" smtClean="0">
                <a:solidFill>
                  <a:schemeClr val="tx1"/>
                </a:solidFill>
              </a:rPr>
              <a:t>func</a:t>
            </a:r>
            <a:r>
              <a:rPr lang="en-US" sz="800" dirty="0" smtClean="0">
                <a:solidFill>
                  <a:schemeClr val="tx1"/>
                </a:solidFill>
              </a:rPr>
              <a:t>(Drew);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1253288" y="3501183"/>
            <a:ext cx="739944" cy="2005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800" dirty="0" smtClean="0">
                <a:solidFill>
                  <a:schemeClr val="tx1"/>
                </a:solidFill>
              </a:rPr>
              <a:t>return sum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2181725" y="3501185"/>
            <a:ext cx="739944" cy="2005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800" dirty="0" err="1" smtClean="0">
                <a:solidFill>
                  <a:schemeClr val="tx1"/>
                </a:solidFill>
              </a:rPr>
              <a:t>func</a:t>
            </a:r>
            <a:r>
              <a:rPr lang="en-US" sz="800" dirty="0" smtClean="0">
                <a:solidFill>
                  <a:schemeClr val="tx1"/>
                </a:solidFill>
              </a:rPr>
              <a:t>(</a:t>
            </a:r>
            <a:r>
              <a:rPr lang="en-US" sz="800" dirty="0" err="1" smtClean="0">
                <a:solidFill>
                  <a:schemeClr val="tx1"/>
                </a:solidFill>
              </a:rPr>
              <a:t>Hodor</a:t>
            </a:r>
            <a:r>
              <a:rPr lang="en-US" sz="800" dirty="0" smtClean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3118183" y="3501183"/>
            <a:ext cx="739944" cy="2005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800" dirty="0" smtClean="0">
                <a:solidFill>
                  <a:schemeClr val="tx1"/>
                </a:solidFill>
              </a:rPr>
              <a:t>return sum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4046620" y="3501185"/>
            <a:ext cx="739944" cy="2005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800" dirty="0" err="1" smtClean="0">
                <a:solidFill>
                  <a:schemeClr val="tx1"/>
                </a:solidFill>
              </a:rPr>
              <a:t>func</a:t>
            </a:r>
            <a:r>
              <a:rPr lang="en-US" sz="800" dirty="0" smtClean="0">
                <a:solidFill>
                  <a:schemeClr val="tx1"/>
                </a:solidFill>
              </a:rPr>
              <a:t>(Shay);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4983078" y="3501183"/>
            <a:ext cx="739944" cy="2005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800" dirty="0" smtClean="0">
                <a:solidFill>
                  <a:schemeClr val="tx1"/>
                </a:solidFill>
              </a:rPr>
              <a:t>return sum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5911515" y="3501185"/>
            <a:ext cx="739944" cy="2005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800" dirty="0" err="1" smtClean="0">
                <a:solidFill>
                  <a:schemeClr val="tx1"/>
                </a:solidFill>
              </a:rPr>
              <a:t>func</a:t>
            </a:r>
            <a:r>
              <a:rPr lang="en-US" sz="800" dirty="0" smtClean="0">
                <a:solidFill>
                  <a:schemeClr val="tx1"/>
                </a:solidFill>
              </a:rPr>
              <a:t>(Don);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6847973" y="3501183"/>
            <a:ext cx="739944" cy="2005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800" dirty="0" smtClean="0">
                <a:solidFill>
                  <a:schemeClr val="tx1"/>
                </a:solidFill>
              </a:rPr>
              <a:t>return sum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7776410" y="3501185"/>
            <a:ext cx="739944" cy="2005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800" dirty="0" err="1" smtClean="0">
                <a:solidFill>
                  <a:schemeClr val="tx1"/>
                </a:solidFill>
              </a:rPr>
              <a:t>func</a:t>
            </a:r>
            <a:r>
              <a:rPr lang="en-US" sz="800" dirty="0" smtClean="0">
                <a:solidFill>
                  <a:schemeClr val="tx1"/>
                </a:solidFill>
              </a:rPr>
              <a:t>(Harry);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8712868" y="3501183"/>
            <a:ext cx="739944" cy="2005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800" dirty="0" smtClean="0">
                <a:solidFill>
                  <a:schemeClr val="tx1"/>
                </a:solidFill>
              </a:rPr>
              <a:t>return sum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9641305" y="3501183"/>
            <a:ext cx="739944" cy="2005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800" dirty="0" err="1" smtClean="0">
                <a:solidFill>
                  <a:schemeClr val="tx1"/>
                </a:solidFill>
              </a:rPr>
              <a:t>func</a:t>
            </a:r>
            <a:r>
              <a:rPr lang="en-US" sz="800" dirty="0" smtClean="0">
                <a:solidFill>
                  <a:schemeClr val="tx1"/>
                </a:solidFill>
              </a:rPr>
              <a:t>(Alan);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10577763" y="3501181"/>
            <a:ext cx="739944" cy="2005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800" dirty="0" smtClean="0">
                <a:solidFill>
                  <a:schemeClr val="tx1"/>
                </a:solidFill>
              </a:rPr>
              <a:t>return sum</a:t>
            </a:r>
          </a:p>
        </p:txBody>
      </p:sp>
      <p:cxnSp>
        <p:nvCxnSpPr>
          <p:cNvPr id="4" name="Elbow Connector 3"/>
          <p:cNvCxnSpPr>
            <a:stCxn id="69" idx="0"/>
            <a:endCxn id="55" idx="2"/>
          </p:cNvCxnSpPr>
          <p:nvPr/>
        </p:nvCxnSpPr>
        <p:spPr>
          <a:xfrm rot="5400000" flipH="1" flipV="1">
            <a:off x="1608724" y="3263061"/>
            <a:ext cx="252658" cy="2235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72" idx="0"/>
            <a:endCxn id="55" idx="2"/>
          </p:cNvCxnSpPr>
          <p:nvPr/>
        </p:nvCxnSpPr>
        <p:spPr>
          <a:xfrm rot="16200000" flipV="1">
            <a:off x="2541172" y="2554199"/>
            <a:ext cx="252658" cy="16413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5" idx="0"/>
            <a:endCxn id="55" idx="2"/>
          </p:cNvCxnSpPr>
          <p:nvPr/>
        </p:nvCxnSpPr>
        <p:spPr>
          <a:xfrm rot="16200000" flipV="1">
            <a:off x="3473619" y="1621752"/>
            <a:ext cx="252658" cy="35062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77" idx="0"/>
            <a:endCxn id="55" idx="2"/>
          </p:cNvCxnSpPr>
          <p:nvPr/>
        </p:nvCxnSpPr>
        <p:spPr>
          <a:xfrm rot="16200000" flipV="1">
            <a:off x="4406067" y="689304"/>
            <a:ext cx="252658" cy="53710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79" idx="0"/>
            <a:endCxn id="55" idx="2"/>
          </p:cNvCxnSpPr>
          <p:nvPr/>
        </p:nvCxnSpPr>
        <p:spPr>
          <a:xfrm rot="16200000" flipV="1">
            <a:off x="5338514" y="-243143"/>
            <a:ext cx="252658" cy="72359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81" idx="0"/>
            <a:endCxn id="55" idx="2"/>
          </p:cNvCxnSpPr>
          <p:nvPr/>
        </p:nvCxnSpPr>
        <p:spPr>
          <a:xfrm rot="16200000" flipV="1">
            <a:off x="6270963" y="-1175592"/>
            <a:ext cx="252656" cy="91008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55" idx="0"/>
            <a:endCxn id="48" idx="2"/>
          </p:cNvCxnSpPr>
          <p:nvPr/>
        </p:nvCxnSpPr>
        <p:spPr>
          <a:xfrm rot="5400000" flipH="1" flipV="1">
            <a:off x="1832812" y="2717131"/>
            <a:ext cx="252659" cy="2245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59" idx="0"/>
            <a:endCxn id="48" idx="2"/>
          </p:cNvCxnSpPr>
          <p:nvPr/>
        </p:nvCxnSpPr>
        <p:spPr>
          <a:xfrm rot="16200000" flipV="1">
            <a:off x="2934706" y="1839828"/>
            <a:ext cx="252659" cy="19791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63" idx="0"/>
            <a:endCxn id="48" idx="2"/>
          </p:cNvCxnSpPr>
          <p:nvPr/>
        </p:nvCxnSpPr>
        <p:spPr>
          <a:xfrm rot="16200000" flipV="1">
            <a:off x="4036599" y="737935"/>
            <a:ext cx="252659" cy="41829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67" idx="0"/>
            <a:endCxn id="48" idx="2"/>
          </p:cNvCxnSpPr>
          <p:nvPr/>
        </p:nvCxnSpPr>
        <p:spPr>
          <a:xfrm rot="16200000" flipV="1">
            <a:off x="5138492" y="-363958"/>
            <a:ext cx="252659" cy="63867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48" idx="0"/>
            <a:endCxn id="44" idx="2"/>
          </p:cNvCxnSpPr>
          <p:nvPr/>
        </p:nvCxnSpPr>
        <p:spPr>
          <a:xfrm rot="5400000" flipH="1" flipV="1">
            <a:off x="2256925" y="1771647"/>
            <a:ext cx="252660" cy="6236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51" idx="0"/>
            <a:endCxn id="44" idx="2"/>
          </p:cNvCxnSpPr>
          <p:nvPr/>
        </p:nvCxnSpPr>
        <p:spPr>
          <a:xfrm rot="16200000" flipV="1">
            <a:off x="3510216" y="1141993"/>
            <a:ext cx="252660" cy="18829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44" idx="0"/>
            <a:endCxn id="46" idx="2"/>
          </p:cNvCxnSpPr>
          <p:nvPr/>
        </p:nvCxnSpPr>
        <p:spPr>
          <a:xfrm rot="16200000" flipV="1">
            <a:off x="2144631" y="712868"/>
            <a:ext cx="252660" cy="8482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013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248651"/>
              </p:ext>
            </p:extLst>
          </p:nvPr>
        </p:nvGraphicFramePr>
        <p:xfrm>
          <a:off x="4077369" y="1024468"/>
          <a:ext cx="4457032" cy="4632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7129"/>
                <a:gridCol w="557129"/>
                <a:gridCol w="557129"/>
                <a:gridCol w="557129"/>
                <a:gridCol w="557129"/>
                <a:gridCol w="557129"/>
                <a:gridCol w="557129"/>
                <a:gridCol w="557129"/>
              </a:tblGrid>
              <a:tr h="520644">
                <a:tc>
                  <a:txBody>
                    <a:bodyPr/>
                    <a:lstStyle/>
                    <a:p>
                      <a:endParaRPr lang="en-US" sz="3200" b="1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u="none" dirty="0" smtClean="0"/>
                        <a:t>#</a:t>
                      </a:r>
                      <a:endParaRPr lang="en-US" sz="3200" b="1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u="none" dirty="0" smtClean="0"/>
                        <a:t>#</a:t>
                      </a:r>
                      <a:endParaRPr lang="en-US" sz="3200" b="1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u="none" dirty="0" smtClean="0"/>
                        <a:t>#</a:t>
                      </a:r>
                      <a:endParaRPr lang="en-US" sz="3200" b="1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u="none" dirty="0" smtClean="0"/>
                        <a:t>#</a:t>
                      </a:r>
                      <a:endParaRPr lang="en-US" sz="3200" b="1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u="none" dirty="0" smtClean="0"/>
                        <a:t>#</a:t>
                      </a:r>
                      <a:endParaRPr lang="en-US" sz="3200" b="1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u="none" dirty="0" smtClean="0"/>
                        <a:t>#</a:t>
                      </a:r>
                      <a:endParaRPr lang="en-US" sz="3200" b="1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u="none" dirty="0" smtClean="0"/>
                        <a:t>#</a:t>
                      </a:r>
                      <a:endParaRPr lang="en-US" sz="3200" b="1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20644">
                <a:tc>
                  <a:txBody>
                    <a:bodyPr/>
                    <a:lstStyle/>
                    <a:p>
                      <a:endParaRPr lang="en-US" sz="3200" b="1" u="non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u="none" dirty="0" smtClean="0"/>
                        <a:t>#</a:t>
                      </a:r>
                      <a:endParaRPr lang="en-US" sz="3200" b="1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u="none" dirty="0" smtClean="0"/>
                        <a:t>S</a:t>
                      </a:r>
                      <a:endParaRPr lang="en-US" sz="3200" b="1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u="none" dirty="0" smtClean="0"/>
                        <a:t>#</a:t>
                      </a:r>
                      <a:endParaRPr lang="en-US" sz="3200" b="1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b="1" u="non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u="none" dirty="0" smtClean="0"/>
                        <a:t>#</a:t>
                      </a:r>
                      <a:endParaRPr lang="en-US" sz="3200" b="1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u="none" dirty="0" smtClean="0"/>
                        <a:t>E</a:t>
                      </a:r>
                      <a:endParaRPr lang="en-US" sz="3200" b="1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u="none" dirty="0" smtClean="0"/>
                        <a:t>#</a:t>
                      </a:r>
                      <a:endParaRPr lang="en-US" sz="3200" b="1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20644">
                <a:tc>
                  <a:txBody>
                    <a:bodyPr/>
                    <a:lstStyle/>
                    <a:p>
                      <a:r>
                        <a:rPr lang="en-US" sz="3200" b="1" u="none" dirty="0" smtClean="0"/>
                        <a:t>#</a:t>
                      </a:r>
                      <a:endParaRPr lang="en-US" sz="3200" b="1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b="1" u="non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200" b="1" u="non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u="none" dirty="0" smtClean="0"/>
                        <a:t>#</a:t>
                      </a:r>
                      <a:endParaRPr lang="en-US" sz="3200" b="1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b="1" u="non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u="none" dirty="0" smtClean="0"/>
                        <a:t>#</a:t>
                      </a:r>
                      <a:endParaRPr lang="en-US" sz="3200" b="1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b="1" u="non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u="none" dirty="0" smtClean="0"/>
                        <a:t>#</a:t>
                      </a:r>
                      <a:endParaRPr lang="en-US" sz="3200" b="1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20644">
                <a:tc>
                  <a:txBody>
                    <a:bodyPr/>
                    <a:lstStyle/>
                    <a:p>
                      <a:r>
                        <a:rPr lang="en-US" sz="3200" b="1" u="none" dirty="0" smtClean="0"/>
                        <a:t>#</a:t>
                      </a:r>
                      <a:endParaRPr lang="en-US" sz="3200" b="1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b="1" u="non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u="none" dirty="0" smtClean="0"/>
                        <a:t>#</a:t>
                      </a:r>
                      <a:endParaRPr lang="en-US" sz="3200" b="1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u="none" dirty="0" smtClean="0"/>
                        <a:t>#</a:t>
                      </a:r>
                      <a:endParaRPr lang="en-US" sz="3200" b="1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b="1" u="non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u="none" dirty="0" smtClean="0"/>
                        <a:t>#</a:t>
                      </a:r>
                      <a:endParaRPr lang="en-US" sz="3200" b="1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b="1" u="non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u="none" dirty="0" smtClean="0"/>
                        <a:t>#</a:t>
                      </a:r>
                      <a:endParaRPr lang="en-US" sz="3200" b="1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20644">
                <a:tc>
                  <a:txBody>
                    <a:bodyPr/>
                    <a:lstStyle/>
                    <a:p>
                      <a:r>
                        <a:rPr lang="en-US" sz="3200" b="1" u="none" dirty="0" smtClean="0"/>
                        <a:t>#</a:t>
                      </a:r>
                      <a:endParaRPr lang="en-US" sz="3200" b="1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b="1" u="non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200" b="1" u="non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200" b="1" u="non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200" b="1" u="non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u="none" dirty="0" smtClean="0"/>
                        <a:t>#</a:t>
                      </a:r>
                      <a:endParaRPr lang="en-US" sz="3200" b="1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b="1" u="non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u="none" dirty="0" smtClean="0"/>
                        <a:t>#</a:t>
                      </a:r>
                      <a:endParaRPr lang="en-US" sz="3200" b="1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20644">
                <a:tc>
                  <a:txBody>
                    <a:bodyPr/>
                    <a:lstStyle/>
                    <a:p>
                      <a:r>
                        <a:rPr lang="en-US" sz="3200" b="1" u="none" dirty="0" smtClean="0"/>
                        <a:t>#</a:t>
                      </a:r>
                      <a:endParaRPr lang="en-US" sz="3200" b="1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u="none" dirty="0" smtClean="0"/>
                        <a:t>#</a:t>
                      </a:r>
                      <a:endParaRPr lang="en-US" sz="3200" b="1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b="1" u="non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u="none" dirty="0" smtClean="0"/>
                        <a:t>#</a:t>
                      </a:r>
                      <a:endParaRPr lang="en-US" sz="3200" b="1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u="none" dirty="0" smtClean="0"/>
                        <a:t>#</a:t>
                      </a:r>
                      <a:endParaRPr lang="en-US" sz="3200" b="1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u="none" dirty="0" smtClean="0"/>
                        <a:t>#</a:t>
                      </a:r>
                      <a:endParaRPr lang="en-US" sz="3200" b="1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b="1" u="non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u="none" dirty="0" smtClean="0"/>
                        <a:t>#</a:t>
                      </a:r>
                      <a:endParaRPr lang="en-US" sz="3200" b="1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20644">
                <a:tc>
                  <a:txBody>
                    <a:bodyPr/>
                    <a:lstStyle/>
                    <a:p>
                      <a:r>
                        <a:rPr lang="en-US" sz="3200" b="1" u="none" dirty="0" smtClean="0"/>
                        <a:t>#</a:t>
                      </a:r>
                      <a:endParaRPr lang="en-US" sz="3200" b="1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b="1" u="non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200" b="1" u="non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200" b="1" u="non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200" b="1" u="non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200" b="1" u="non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200" b="1" u="non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u="none" dirty="0" smtClean="0"/>
                        <a:t>#</a:t>
                      </a:r>
                      <a:endParaRPr lang="en-US" sz="3200" b="1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20644">
                <a:tc>
                  <a:txBody>
                    <a:bodyPr/>
                    <a:lstStyle/>
                    <a:p>
                      <a:r>
                        <a:rPr lang="en-US" sz="3200" b="1" u="none" dirty="0" smtClean="0"/>
                        <a:t>#</a:t>
                      </a:r>
                      <a:endParaRPr lang="en-US" sz="3200" b="1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u="none" dirty="0" smtClean="0"/>
                        <a:t>#</a:t>
                      </a:r>
                      <a:endParaRPr lang="en-US" sz="3200" b="1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u="none" dirty="0" smtClean="0"/>
                        <a:t>#</a:t>
                      </a:r>
                      <a:endParaRPr lang="en-US" sz="3200" b="1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u="none" dirty="0" smtClean="0"/>
                        <a:t>#</a:t>
                      </a:r>
                      <a:endParaRPr lang="en-US" sz="3200" b="1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u="none" dirty="0" smtClean="0"/>
                        <a:t>#</a:t>
                      </a:r>
                      <a:endParaRPr lang="en-US" sz="3200" b="1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u="none" dirty="0" smtClean="0"/>
                        <a:t>#</a:t>
                      </a:r>
                      <a:endParaRPr lang="en-US" sz="3200" b="1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u="none" dirty="0" smtClean="0"/>
                        <a:t>#</a:t>
                      </a:r>
                      <a:endParaRPr lang="en-US" sz="3200" b="1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u="none" dirty="0" smtClean="0"/>
                        <a:t>#</a:t>
                      </a:r>
                      <a:endParaRPr lang="en-US" sz="3200" b="1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837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428</Words>
  <Application>Microsoft Office PowerPoint</Application>
  <PresentationFormat>Widescreen</PresentationFormat>
  <Paragraphs>191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</dc:creator>
  <cp:lastModifiedBy>jeff</cp:lastModifiedBy>
  <cp:revision>6</cp:revision>
  <dcterms:created xsi:type="dcterms:W3CDTF">2017-03-28T07:03:03Z</dcterms:created>
  <dcterms:modified xsi:type="dcterms:W3CDTF">2017-03-28T12:57:30Z</dcterms:modified>
</cp:coreProperties>
</file>