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0" r:id="rId5"/>
    <p:sldId id="261" r:id="rId6"/>
    <p:sldId id="262" r:id="rId7"/>
    <p:sldId id="281" r:id="rId8"/>
    <p:sldId id="264" r:id="rId9"/>
    <p:sldId id="279" r:id="rId10"/>
    <p:sldId id="283" r:id="rId11"/>
    <p:sldId id="282" r:id="rId12"/>
    <p:sldId id="275" r:id="rId13"/>
    <p:sldId id="280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ECA699-5E5E-4E6D-A51E-631C4BB29551}">
          <p14:sldIdLst>
            <p14:sldId id="256"/>
            <p14:sldId id="257"/>
            <p14:sldId id="258"/>
            <p14:sldId id="260"/>
            <p14:sldId id="261"/>
            <p14:sldId id="262"/>
            <p14:sldId id="281"/>
            <p14:sldId id="264"/>
            <p14:sldId id="279"/>
            <p14:sldId id="283"/>
            <p14:sldId id="282"/>
            <p14:sldId id="275"/>
            <p14:sldId id="280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0F8"/>
    <a:srgbClr val="E2D3F5"/>
    <a:srgbClr val="CCCCFF"/>
    <a:srgbClr val="CC66FF"/>
    <a:srgbClr val="55257D"/>
    <a:srgbClr val="001C54"/>
    <a:srgbClr val="0066FF"/>
    <a:srgbClr val="0099FF"/>
    <a:srgbClr val="C9A4E4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0340C-06C3-4719-8D93-0CF11B64F34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2DBCA8-4033-4355-9FDB-224B24B53F35}">
      <dgm:prSet phldrT="[Text]"/>
      <dgm:spPr>
        <a:noFill/>
        <a:scene3d>
          <a:camera prst="orthographicFront"/>
          <a:lightRig rig="threePt" dir="t"/>
        </a:scene3d>
        <a:sp3d>
          <a:bevelT prst="slope"/>
        </a:sp3d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.</a:t>
          </a:r>
        </a:p>
      </dgm:t>
    </dgm:pt>
    <dgm:pt modelId="{187158F9-75E7-42CA-BBB0-1A1A776B9304}" type="parTrans" cxnId="{3A6D9F50-1EC3-435F-8861-DBAF3A151EA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5F2CF19-5799-4B3B-902F-3AE644464931}" type="sibTrans" cxnId="{3A6D9F50-1EC3-435F-8861-DBAF3A151EA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9AB6E40-006B-41DE-9FEA-AA9C127823B5}">
      <dgm:prSet phldrT="[Text]"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Afia Ibnat.</a:t>
          </a:r>
        </a:p>
      </dgm:t>
    </dgm:pt>
    <dgm:pt modelId="{A7A47338-588C-476E-B457-C9DCA282F2B3}" type="parTrans" cxnId="{5168A94D-7A42-4C29-9AA1-CEAD7B4D086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8BF5811-4E5C-4687-A093-9F2B099CE232}" type="sibTrans" cxnId="{5168A94D-7A42-4C29-9AA1-CEAD7B4D086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16C8F95-C102-4472-A3B7-CBE3FA5E5A83}">
      <dgm:prSet phldrT="[Text]"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ID- C231516.</a:t>
          </a:r>
        </a:p>
      </dgm:t>
    </dgm:pt>
    <dgm:pt modelId="{E587DB0C-01B9-443C-BB0B-B96ED72F225E}" type="parTrans" cxnId="{374C5500-6295-40DA-90A6-7F27ABFF3E0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7B19DC44-DE5D-4130-823D-72D3FE1A3A6F}" type="sibTrans" cxnId="{374C5500-6295-40DA-90A6-7F27ABFF3E0E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AF862A4B-917B-42B3-93D1-B5BA0D7460CB}">
      <dgm:prSet phldrT="[Text]"/>
      <dgm:spPr>
        <a:noFill/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.</a:t>
          </a:r>
        </a:p>
      </dgm:t>
    </dgm:pt>
    <dgm:pt modelId="{96619241-5A1E-4CCE-BA04-B1C5BFFDDCD8}" type="parTrans" cxnId="{69B14F96-2A11-4768-8943-3CCEAC1F1626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3EDE2E16-5B0D-499F-98CF-4E87F1792522}" type="sibTrans" cxnId="{69B14F96-2A11-4768-8943-3CCEAC1F1626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D7503047-6EAF-4A13-80E6-F6C7E105C4E3}">
      <dgm:prSet phldrT="[Text]"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Sabiha Ahmed Tasnim Tinni.</a:t>
          </a:r>
        </a:p>
      </dgm:t>
    </dgm:pt>
    <dgm:pt modelId="{20658E7F-14B2-40F1-8CEA-756A844EBF8B}" type="parTrans" cxnId="{FD7ACC5F-E533-45C3-89E8-E272AC07856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6AC8D929-179E-44DD-BF48-0AA1D1EAEC3D}" type="sibTrans" cxnId="{FD7ACC5F-E533-45C3-89E8-E272AC078561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204CAF6E-539F-47AB-B725-A4B52E721BF2}">
      <dgm:prSet phldrT="[Text]"/>
      <dgm:spPr>
        <a:noFill/>
        <a:ln>
          <a:noFill/>
        </a:ln>
      </dgm:spPr>
      <dgm:t>
        <a:bodyPr/>
        <a:lstStyle/>
        <a:p>
          <a:r>
            <a:rPr lang="en-US" b="1" dirty="0">
              <a:solidFill>
                <a:srgbClr val="002060"/>
              </a:solidFill>
            </a:rPr>
            <a:t>ID- C231542</a:t>
          </a:r>
          <a:r>
            <a:rPr lang="en-US" dirty="0">
              <a:solidFill>
                <a:srgbClr val="002060"/>
              </a:solidFill>
            </a:rPr>
            <a:t>.</a:t>
          </a:r>
        </a:p>
      </dgm:t>
    </dgm:pt>
    <dgm:pt modelId="{46209183-3A3A-4BC9-B15A-13169A9BF84A}" type="parTrans" cxnId="{AFCBFA00-0932-45BA-9284-A9E3C5DC3B2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4A5188F-C78E-4757-9BA2-3342BDDBFA8D}" type="sibTrans" cxnId="{AFCBFA00-0932-45BA-9284-A9E3C5DC3B29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985249E3-3C4E-4AEE-A142-5BF108784B58}">
      <dgm:prSet phldrT="[Text]"/>
      <dgm:spPr>
        <a:noFill/>
        <a:ln>
          <a:noFill/>
        </a:ln>
      </dgm:spPr>
      <dgm:t>
        <a:bodyPr/>
        <a:lstStyle/>
        <a:p>
          <a:endParaRPr lang="en-US" dirty="0">
            <a:solidFill>
              <a:srgbClr val="002060"/>
            </a:solidFill>
          </a:endParaRPr>
        </a:p>
      </dgm:t>
    </dgm:pt>
    <dgm:pt modelId="{A563E950-7FEF-4DA3-9119-2D3125569463}" type="sibTrans" cxnId="{AEBDB4D1-B05B-4F05-B9DC-26CDB41DA06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CECCFCD3-17E6-4CFB-A1E3-9F01F39C4FEC}" type="parTrans" cxnId="{AEBDB4D1-B05B-4F05-B9DC-26CDB41DA06C}">
      <dgm:prSet/>
      <dgm:spPr/>
      <dgm:t>
        <a:bodyPr/>
        <a:lstStyle/>
        <a:p>
          <a:endParaRPr lang="en-US">
            <a:solidFill>
              <a:srgbClr val="002060"/>
            </a:solidFill>
          </a:endParaRPr>
        </a:p>
      </dgm:t>
    </dgm:pt>
    <dgm:pt modelId="{10AED556-33D9-4A0D-AAF7-A7EBAA7E4F67}" type="pres">
      <dgm:prSet presAssocID="{F5F0340C-06C3-4719-8D93-0CF11B64F347}" presName="linearFlow" presStyleCnt="0">
        <dgm:presLayoutVars>
          <dgm:dir/>
          <dgm:animLvl val="lvl"/>
          <dgm:resizeHandles val="exact"/>
        </dgm:presLayoutVars>
      </dgm:prSet>
      <dgm:spPr/>
    </dgm:pt>
    <dgm:pt modelId="{C6073D75-77D1-4EC0-BEB9-D1A91AF81B5E}" type="pres">
      <dgm:prSet presAssocID="{712DBCA8-4033-4355-9FDB-224B24B53F35}" presName="composite" presStyleCnt="0"/>
      <dgm:spPr/>
    </dgm:pt>
    <dgm:pt modelId="{813DD064-95E2-4209-B852-32DE03969D18}" type="pres">
      <dgm:prSet presAssocID="{712DBCA8-4033-4355-9FDB-224B24B53F3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25F0302-F322-4EEA-98AB-FC195872D89A}" type="pres">
      <dgm:prSet presAssocID="{712DBCA8-4033-4355-9FDB-224B24B53F35}" presName="descendantText" presStyleLbl="alignAcc1" presStyleIdx="0" presStyleCnt="3">
        <dgm:presLayoutVars>
          <dgm:bulletEnabled val="1"/>
        </dgm:presLayoutVars>
      </dgm:prSet>
      <dgm:spPr/>
    </dgm:pt>
    <dgm:pt modelId="{302CAA09-5791-4224-B4C7-BE1811D3DA80}" type="pres">
      <dgm:prSet presAssocID="{15F2CF19-5799-4B3B-902F-3AE644464931}" presName="sp" presStyleCnt="0"/>
      <dgm:spPr/>
    </dgm:pt>
    <dgm:pt modelId="{DF604943-5E13-4225-890A-7814EB7BE0DF}" type="pres">
      <dgm:prSet presAssocID="{AF862A4B-917B-42B3-93D1-B5BA0D7460CB}" presName="composite" presStyleCnt="0"/>
      <dgm:spPr/>
    </dgm:pt>
    <dgm:pt modelId="{616E8FB8-A969-4841-97C5-43D22C4B82F1}" type="pres">
      <dgm:prSet presAssocID="{AF862A4B-917B-42B3-93D1-B5BA0D7460C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E7B81E54-3D8E-47AB-844C-B9F917F13E98}" type="pres">
      <dgm:prSet presAssocID="{AF862A4B-917B-42B3-93D1-B5BA0D7460CB}" presName="descendantText" presStyleLbl="alignAcc1" presStyleIdx="1" presStyleCnt="3">
        <dgm:presLayoutVars>
          <dgm:bulletEnabled val="1"/>
        </dgm:presLayoutVars>
      </dgm:prSet>
      <dgm:spPr>
        <a:noFill/>
        <a:ln>
          <a:noFill/>
        </a:ln>
      </dgm:spPr>
    </dgm:pt>
    <dgm:pt modelId="{12FFD663-4E0D-4254-A56B-DAE3A21EA269}" type="pres">
      <dgm:prSet presAssocID="{3EDE2E16-5B0D-499F-98CF-4E87F1792522}" presName="sp" presStyleCnt="0"/>
      <dgm:spPr/>
    </dgm:pt>
    <dgm:pt modelId="{F53C2BF7-2810-4944-9653-C403AA7E16BA}" type="pres">
      <dgm:prSet presAssocID="{985249E3-3C4E-4AEE-A142-5BF108784B58}" presName="composite" presStyleCnt="0"/>
      <dgm:spPr/>
    </dgm:pt>
    <dgm:pt modelId="{C70E8923-59CB-4CC2-A4C2-F7EFB64AB2D1}" type="pres">
      <dgm:prSet presAssocID="{985249E3-3C4E-4AEE-A142-5BF108784B58}" presName="parentText" presStyleLbl="alignNode1" presStyleIdx="2" presStyleCnt="3" custLinFactX="100000" custLinFactNeighborX="169673" custLinFactNeighborY="30657">
        <dgm:presLayoutVars>
          <dgm:chMax val="1"/>
          <dgm:bulletEnabled val="1"/>
        </dgm:presLayoutVars>
      </dgm:prSet>
      <dgm:spPr/>
    </dgm:pt>
    <dgm:pt modelId="{21DCA80B-6E5B-4B64-91F8-267EA64C6189}" type="pres">
      <dgm:prSet presAssocID="{985249E3-3C4E-4AEE-A142-5BF108784B58}" presName="descendantText" presStyleLbl="alignAcc1" presStyleIdx="2" presStyleCnt="3" custLinFactY="-9305" custLinFactNeighborX="-448" custLinFactNeighborY="-100000">
        <dgm:presLayoutVars>
          <dgm:bulletEnabled val="1"/>
        </dgm:presLayoutVars>
      </dgm:prSet>
      <dgm:spPr/>
    </dgm:pt>
  </dgm:ptLst>
  <dgm:cxnLst>
    <dgm:cxn modelId="{374C5500-6295-40DA-90A6-7F27ABFF3E0E}" srcId="{712DBCA8-4033-4355-9FDB-224B24B53F35}" destId="{116C8F95-C102-4472-A3B7-CBE3FA5E5A83}" srcOrd="1" destOrd="0" parTransId="{E587DB0C-01B9-443C-BB0B-B96ED72F225E}" sibTransId="{7B19DC44-DE5D-4130-823D-72D3FE1A3A6F}"/>
    <dgm:cxn modelId="{AFCBFA00-0932-45BA-9284-A9E3C5DC3B29}" srcId="{985249E3-3C4E-4AEE-A142-5BF108784B58}" destId="{204CAF6E-539F-47AB-B725-A4B52E721BF2}" srcOrd="1" destOrd="0" parTransId="{46209183-3A3A-4BC9-B15A-13169A9BF84A}" sibTransId="{94A5188F-C78E-4757-9BA2-3342BDDBFA8D}"/>
    <dgm:cxn modelId="{E326F725-5AD2-4EC5-BE92-927D2A873149}" type="presOf" srcId="{99AB6E40-006B-41DE-9FEA-AA9C127823B5}" destId="{825F0302-F322-4EEA-98AB-FC195872D89A}" srcOrd="0" destOrd="0" presId="urn:microsoft.com/office/officeart/2005/8/layout/chevron2"/>
    <dgm:cxn modelId="{86D5A52F-E82A-45EE-B759-793AD82E02BA}" type="presOf" srcId="{F5F0340C-06C3-4719-8D93-0CF11B64F347}" destId="{10AED556-33D9-4A0D-AAF7-A7EBAA7E4F67}" srcOrd="0" destOrd="0" presId="urn:microsoft.com/office/officeart/2005/8/layout/chevron2"/>
    <dgm:cxn modelId="{FD7ACC5F-E533-45C3-89E8-E272AC078561}" srcId="{985249E3-3C4E-4AEE-A142-5BF108784B58}" destId="{D7503047-6EAF-4A13-80E6-F6C7E105C4E3}" srcOrd="0" destOrd="0" parTransId="{20658E7F-14B2-40F1-8CEA-756A844EBF8B}" sibTransId="{6AC8D929-179E-44DD-BF48-0AA1D1EAEC3D}"/>
    <dgm:cxn modelId="{C6EB4260-9CD7-4E44-B769-857B93AD0BFE}" type="presOf" srcId="{116C8F95-C102-4472-A3B7-CBE3FA5E5A83}" destId="{825F0302-F322-4EEA-98AB-FC195872D89A}" srcOrd="0" destOrd="1" presId="urn:microsoft.com/office/officeart/2005/8/layout/chevron2"/>
    <dgm:cxn modelId="{B9142865-A258-411C-9D67-70554A295564}" type="presOf" srcId="{AF862A4B-917B-42B3-93D1-B5BA0D7460CB}" destId="{616E8FB8-A969-4841-97C5-43D22C4B82F1}" srcOrd="0" destOrd="0" presId="urn:microsoft.com/office/officeart/2005/8/layout/chevron2"/>
    <dgm:cxn modelId="{5168A94D-7A42-4C29-9AA1-CEAD7B4D086E}" srcId="{712DBCA8-4033-4355-9FDB-224B24B53F35}" destId="{99AB6E40-006B-41DE-9FEA-AA9C127823B5}" srcOrd="0" destOrd="0" parTransId="{A7A47338-588C-476E-B457-C9DCA282F2B3}" sibTransId="{C8BF5811-4E5C-4687-A093-9F2B099CE232}"/>
    <dgm:cxn modelId="{3A6D9F50-1EC3-435F-8861-DBAF3A151EAC}" srcId="{F5F0340C-06C3-4719-8D93-0CF11B64F347}" destId="{712DBCA8-4033-4355-9FDB-224B24B53F35}" srcOrd="0" destOrd="0" parTransId="{187158F9-75E7-42CA-BBB0-1A1A776B9304}" sibTransId="{15F2CF19-5799-4B3B-902F-3AE644464931}"/>
    <dgm:cxn modelId="{38803A87-3CCE-4249-8551-63F406397101}" type="presOf" srcId="{D7503047-6EAF-4A13-80E6-F6C7E105C4E3}" destId="{21DCA80B-6E5B-4B64-91F8-267EA64C6189}" srcOrd="0" destOrd="0" presId="urn:microsoft.com/office/officeart/2005/8/layout/chevron2"/>
    <dgm:cxn modelId="{69B14F96-2A11-4768-8943-3CCEAC1F1626}" srcId="{F5F0340C-06C3-4719-8D93-0CF11B64F347}" destId="{AF862A4B-917B-42B3-93D1-B5BA0D7460CB}" srcOrd="1" destOrd="0" parTransId="{96619241-5A1E-4CCE-BA04-B1C5BFFDDCD8}" sibTransId="{3EDE2E16-5B0D-499F-98CF-4E87F1792522}"/>
    <dgm:cxn modelId="{AEBDB4D1-B05B-4F05-B9DC-26CDB41DA06C}" srcId="{F5F0340C-06C3-4719-8D93-0CF11B64F347}" destId="{985249E3-3C4E-4AEE-A142-5BF108784B58}" srcOrd="2" destOrd="0" parTransId="{CECCFCD3-17E6-4CFB-A1E3-9F01F39C4FEC}" sibTransId="{A563E950-7FEF-4DA3-9119-2D3125569463}"/>
    <dgm:cxn modelId="{6EA627DF-6845-490B-AC94-6A0CB25EE0E9}" type="presOf" srcId="{985249E3-3C4E-4AEE-A142-5BF108784B58}" destId="{C70E8923-59CB-4CC2-A4C2-F7EFB64AB2D1}" srcOrd="0" destOrd="0" presId="urn:microsoft.com/office/officeart/2005/8/layout/chevron2"/>
    <dgm:cxn modelId="{13CE6CEC-B6DE-4E2B-AB50-120F7E49E148}" type="presOf" srcId="{204CAF6E-539F-47AB-B725-A4B52E721BF2}" destId="{21DCA80B-6E5B-4B64-91F8-267EA64C6189}" srcOrd="0" destOrd="1" presId="urn:microsoft.com/office/officeart/2005/8/layout/chevron2"/>
    <dgm:cxn modelId="{BFEF4BF0-B45F-4177-9ECC-07D81F4AFB0A}" type="presOf" srcId="{712DBCA8-4033-4355-9FDB-224B24B53F35}" destId="{813DD064-95E2-4209-B852-32DE03969D18}" srcOrd="0" destOrd="0" presId="urn:microsoft.com/office/officeart/2005/8/layout/chevron2"/>
    <dgm:cxn modelId="{78C50B73-6ACD-4636-AD1D-F84B2A8B3377}" type="presParOf" srcId="{10AED556-33D9-4A0D-AAF7-A7EBAA7E4F67}" destId="{C6073D75-77D1-4EC0-BEB9-D1A91AF81B5E}" srcOrd="0" destOrd="0" presId="urn:microsoft.com/office/officeart/2005/8/layout/chevron2"/>
    <dgm:cxn modelId="{6B9FFAB3-107D-4ABA-ABF2-D574D1D131AB}" type="presParOf" srcId="{C6073D75-77D1-4EC0-BEB9-D1A91AF81B5E}" destId="{813DD064-95E2-4209-B852-32DE03969D18}" srcOrd="0" destOrd="0" presId="urn:microsoft.com/office/officeart/2005/8/layout/chevron2"/>
    <dgm:cxn modelId="{BD98E017-E519-461F-BB3E-0C1669CC2724}" type="presParOf" srcId="{C6073D75-77D1-4EC0-BEB9-D1A91AF81B5E}" destId="{825F0302-F322-4EEA-98AB-FC195872D89A}" srcOrd="1" destOrd="0" presId="urn:microsoft.com/office/officeart/2005/8/layout/chevron2"/>
    <dgm:cxn modelId="{891FCDEC-DF99-40BD-A67F-1D8AB2BA93E8}" type="presParOf" srcId="{10AED556-33D9-4A0D-AAF7-A7EBAA7E4F67}" destId="{302CAA09-5791-4224-B4C7-BE1811D3DA80}" srcOrd="1" destOrd="0" presId="urn:microsoft.com/office/officeart/2005/8/layout/chevron2"/>
    <dgm:cxn modelId="{D6441A91-0385-4589-A833-0872A90F1124}" type="presParOf" srcId="{10AED556-33D9-4A0D-AAF7-A7EBAA7E4F67}" destId="{DF604943-5E13-4225-890A-7814EB7BE0DF}" srcOrd="2" destOrd="0" presId="urn:microsoft.com/office/officeart/2005/8/layout/chevron2"/>
    <dgm:cxn modelId="{A84AF3B9-E462-4038-88BB-5144780F7A9B}" type="presParOf" srcId="{DF604943-5E13-4225-890A-7814EB7BE0DF}" destId="{616E8FB8-A969-4841-97C5-43D22C4B82F1}" srcOrd="0" destOrd="0" presId="urn:microsoft.com/office/officeart/2005/8/layout/chevron2"/>
    <dgm:cxn modelId="{C5E916D2-B7F2-43F5-823D-4F678369BC7A}" type="presParOf" srcId="{DF604943-5E13-4225-890A-7814EB7BE0DF}" destId="{E7B81E54-3D8E-47AB-844C-B9F917F13E98}" srcOrd="1" destOrd="0" presId="urn:microsoft.com/office/officeart/2005/8/layout/chevron2"/>
    <dgm:cxn modelId="{0B12C503-B335-4CCB-AAFB-0132971494BC}" type="presParOf" srcId="{10AED556-33D9-4A0D-AAF7-A7EBAA7E4F67}" destId="{12FFD663-4E0D-4254-A56B-DAE3A21EA269}" srcOrd="3" destOrd="0" presId="urn:microsoft.com/office/officeart/2005/8/layout/chevron2"/>
    <dgm:cxn modelId="{176DD4CF-61E4-4D14-AF16-A34D34625F38}" type="presParOf" srcId="{10AED556-33D9-4A0D-AAF7-A7EBAA7E4F67}" destId="{F53C2BF7-2810-4944-9653-C403AA7E16BA}" srcOrd="4" destOrd="0" presId="urn:microsoft.com/office/officeart/2005/8/layout/chevron2"/>
    <dgm:cxn modelId="{C927F7EB-7206-421E-A73A-D3D701AAE8CB}" type="presParOf" srcId="{F53C2BF7-2810-4944-9653-C403AA7E16BA}" destId="{C70E8923-59CB-4CC2-A4C2-F7EFB64AB2D1}" srcOrd="0" destOrd="0" presId="urn:microsoft.com/office/officeart/2005/8/layout/chevron2"/>
    <dgm:cxn modelId="{DDF0116D-4E46-45F3-9972-9BD505623563}" type="presParOf" srcId="{F53C2BF7-2810-4944-9653-C403AA7E16BA}" destId="{21DCA80B-6E5B-4B64-91F8-267EA64C6189}" srcOrd="1" destOrd="0" presId="urn:microsoft.com/office/officeart/2005/8/layout/chevron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D064-95E2-4209-B852-32DE03969D18}">
      <dsp:nvSpPr>
        <dsp:cNvPr id="0" name=""/>
        <dsp:cNvSpPr/>
      </dsp:nvSpPr>
      <dsp:spPr>
        <a:xfrm rot="5400000">
          <a:off x="-159646" y="159879"/>
          <a:ext cx="1064308" cy="745015"/>
        </a:xfrm>
        <a:prstGeom prst="chevron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/>
        </a:scene3d>
        <a:sp3d>
          <a:bevelT prst="slope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2060"/>
              </a:solidFill>
            </a:rPr>
            <a:t>.</a:t>
          </a:r>
        </a:p>
      </dsp:txBody>
      <dsp:txXfrm rot="-5400000">
        <a:off x="1" y="372741"/>
        <a:ext cx="745015" cy="319293"/>
      </dsp:txXfrm>
    </dsp:sp>
    <dsp:sp modelId="{825F0302-F322-4EEA-98AB-FC195872D89A}">
      <dsp:nvSpPr>
        <dsp:cNvPr id="0" name=""/>
        <dsp:cNvSpPr/>
      </dsp:nvSpPr>
      <dsp:spPr>
        <a:xfrm rot="5400000">
          <a:off x="2580413" y="-1835164"/>
          <a:ext cx="691800" cy="4362595"/>
        </a:xfrm>
        <a:prstGeom prst="round2Same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2060"/>
              </a:solidFill>
            </a:rPr>
            <a:t>Afia Ibnat.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2060"/>
              </a:solidFill>
            </a:rPr>
            <a:t>ID- C231516.</a:t>
          </a:r>
        </a:p>
      </dsp:txBody>
      <dsp:txXfrm rot="-5400000">
        <a:off x="745016" y="34004"/>
        <a:ext cx="4328824" cy="624258"/>
      </dsp:txXfrm>
    </dsp:sp>
    <dsp:sp modelId="{616E8FB8-A969-4841-97C5-43D22C4B82F1}">
      <dsp:nvSpPr>
        <dsp:cNvPr id="0" name=""/>
        <dsp:cNvSpPr/>
      </dsp:nvSpPr>
      <dsp:spPr>
        <a:xfrm rot="5400000">
          <a:off x="-159646" y="1019384"/>
          <a:ext cx="1064308" cy="745015"/>
        </a:xfrm>
        <a:prstGeom prst="chevron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rgbClr val="002060"/>
              </a:solidFill>
            </a:rPr>
            <a:t>.</a:t>
          </a:r>
        </a:p>
      </dsp:txBody>
      <dsp:txXfrm rot="-5400000">
        <a:off x="1" y="1232246"/>
        <a:ext cx="745015" cy="319293"/>
      </dsp:txXfrm>
    </dsp:sp>
    <dsp:sp modelId="{E7B81E54-3D8E-47AB-844C-B9F917F13E98}">
      <dsp:nvSpPr>
        <dsp:cNvPr id="0" name=""/>
        <dsp:cNvSpPr/>
      </dsp:nvSpPr>
      <dsp:spPr>
        <a:xfrm rot="5400000">
          <a:off x="2580413" y="-975659"/>
          <a:ext cx="691800" cy="4362595"/>
        </a:xfrm>
        <a:prstGeom prst="round2Same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E8923-59CB-4CC2-A4C2-F7EFB64AB2D1}">
      <dsp:nvSpPr>
        <dsp:cNvPr id="0" name=""/>
        <dsp:cNvSpPr/>
      </dsp:nvSpPr>
      <dsp:spPr>
        <a:xfrm rot="5400000">
          <a:off x="1849460" y="1879122"/>
          <a:ext cx="1064308" cy="745015"/>
        </a:xfrm>
        <a:prstGeom prst="chevron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>
            <a:solidFill>
              <a:srgbClr val="002060"/>
            </a:solidFill>
          </a:endParaRPr>
        </a:p>
      </dsp:txBody>
      <dsp:txXfrm rot="-5400000">
        <a:off x="2009107" y="2091984"/>
        <a:ext cx="745015" cy="319293"/>
      </dsp:txXfrm>
    </dsp:sp>
    <dsp:sp modelId="{21DCA80B-6E5B-4B64-91F8-267EA64C6189}">
      <dsp:nvSpPr>
        <dsp:cNvPr id="0" name=""/>
        <dsp:cNvSpPr/>
      </dsp:nvSpPr>
      <dsp:spPr>
        <a:xfrm rot="5400000">
          <a:off x="2560868" y="-872326"/>
          <a:ext cx="691800" cy="4362595"/>
        </a:xfrm>
        <a:prstGeom prst="round2SameRect">
          <a:avLst/>
        </a:prstGeom>
        <a:noFill/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2060"/>
              </a:solidFill>
            </a:rPr>
            <a:t>Sabiha Ahmed Tasnim Tinni.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2060"/>
              </a:solidFill>
            </a:rPr>
            <a:t>ID- C231542</a:t>
          </a:r>
          <a:r>
            <a:rPr lang="en-US" sz="2000" kern="1200" dirty="0">
              <a:solidFill>
                <a:srgbClr val="002060"/>
              </a:solidFill>
            </a:rPr>
            <a:t>.</a:t>
          </a:r>
        </a:p>
      </dsp:txBody>
      <dsp:txXfrm rot="-5400000">
        <a:off x="725471" y="996842"/>
        <a:ext cx="4328824" cy="624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CAD80-8B50-4B4E-BA82-7145C42A74B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93D4A-EB10-4D61-BD51-F53A1BF12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51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131190-7619-4B43-AC43-E843E3A444F8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10E7F-BE16-44EE-B470-3F49442ED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92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10E7F-BE16-44EE-B470-3F49442ED2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7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10E7F-BE16-44EE-B470-3F49442ED2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D058-7335-4A6C-8787-5E7FFC4DB750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9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E0234-8274-4D45-87FB-411A7B85EFD2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98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03CFE-F636-4CC9-AE2A-046803FB659D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89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7E1D-D4FF-45F7-9CEC-094B5C0087AB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67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7508C0D-F352-4FCF-9CDD-F7BE1FA19A7F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27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E1157-C368-42C2-AB9E-4EB41299A6AE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4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E2D33-9C24-47DE-BEC5-F536CE2AB347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6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F454-74DF-4574-84B0-2C786A922D06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5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1447-864B-4E14-9C94-026CB698A36E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08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CA9A-1098-4C25-AFC1-51A5A46DFB94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4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0B46-CB6B-4FBF-94A7-F695D2CDFE3A}" type="datetime1">
              <a:rPr lang="en-US" smtClean="0"/>
              <a:t>6/24/2024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9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DB17A0E-21D0-4862-AC9B-57CF8E687D22}" type="datetime1">
              <a:rPr lang="en-US" smtClean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6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linked-list-data-structure-and-algorithm-tutorial/" TargetMode="External"/><Relationship Id="rId2" Type="http://schemas.openxmlformats.org/officeDocument/2006/relationships/hyperlink" Target="https://www.programiz.com/dsa/linked-lis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u8kUwpO3ucw" TargetMode="External"/><Relationship Id="rId5" Type="http://schemas.openxmlformats.org/officeDocument/2006/relationships/hyperlink" Target="https://www.researchgate.net/publication/351819204_Classroom_management" TargetMode="External"/><Relationship Id="rId4" Type="http://schemas.openxmlformats.org/officeDocument/2006/relationships/hyperlink" Target="https://www.researchgate.net/publication/284171115_Classroom_Management_in_Project_Work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74000">
              <a:srgbClr val="CCCCFF"/>
            </a:gs>
            <a:gs pos="82000">
              <a:srgbClr val="CCCCFF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81F4-6F91-4D92-AD97-2CC238711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42050"/>
            <a:ext cx="9048749" cy="653963"/>
          </a:xfrm>
          <a:ln>
            <a:solidFill>
              <a:srgbClr val="CCCCFF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2400" cap="none" dirty="0">
                <a:ln w="0">
                  <a:solidFill>
                    <a:srgbClr val="33CC33"/>
                  </a:solidFill>
                </a:ln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  DEPARTMENT OF COMPUTER SCIENCE AND ENGINEERING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A21D7040-B631-4301-8351-558904F75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91" y="1167510"/>
            <a:ext cx="1246017" cy="1317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A6E89B-21C4-42BF-9554-217C22BB96C1}"/>
              </a:ext>
            </a:extLst>
          </p:cNvPr>
          <p:cNvSpPr txBox="1"/>
          <p:nvPr/>
        </p:nvSpPr>
        <p:spPr>
          <a:xfrm>
            <a:off x="1541930" y="440297"/>
            <a:ext cx="9259420" cy="461665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en-US" sz="2400" b="1" dirty="0">
                <a:ln w="22225">
                  <a:solidFill>
                    <a:srgbClr val="124A1B"/>
                  </a:solidFill>
                  <a:prstDash val="solid"/>
                </a:ln>
                <a:solidFill>
                  <a:srgbClr val="00206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INTERNATIONAL ISLAMIC UNIVERSITY CHITTAGONG</a:t>
            </a:r>
          </a:p>
        </p:txBody>
      </p: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846FCBAE-5E32-4167-8DD3-D414C52D7D07}"/>
              </a:ext>
            </a:extLst>
          </p:cNvPr>
          <p:cNvSpPr/>
          <p:nvPr/>
        </p:nvSpPr>
        <p:spPr>
          <a:xfrm>
            <a:off x="1601442" y="3802676"/>
            <a:ext cx="3871549" cy="2028281"/>
          </a:xfrm>
          <a:prstGeom prst="round2DiagRect">
            <a:avLst/>
          </a:prstGeom>
          <a:solidFill>
            <a:srgbClr val="4F22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002060"/>
                  </a:solidFill>
                </a:ln>
                <a:solidFill>
                  <a:srgbClr val="92D050"/>
                </a:solidFill>
                <a:latin typeface="Arial Narrow" panose="020B0606020202030204" pitchFamily="34" charset="0"/>
              </a:rPr>
              <a:t>Ashifatul Ferdousi</a:t>
            </a:r>
          </a:p>
          <a:p>
            <a:pPr algn="ctr"/>
            <a:r>
              <a:rPr lang="en-US" sz="2400" b="1" dirty="0">
                <a:ln>
                  <a:solidFill>
                    <a:srgbClr val="002060"/>
                  </a:solidFill>
                </a:ln>
                <a:solidFill>
                  <a:srgbClr val="92D050"/>
                </a:solidFill>
                <a:latin typeface="Arial Narrow" panose="020B0606020202030204" pitchFamily="34" charset="0"/>
              </a:rPr>
              <a:t>Assistant Lecturer</a:t>
            </a:r>
          </a:p>
          <a:p>
            <a:pPr algn="ctr"/>
            <a:r>
              <a:rPr lang="en-US" sz="2400" b="1" dirty="0">
                <a:ln>
                  <a:solidFill>
                    <a:srgbClr val="002060"/>
                  </a:solidFill>
                </a:ln>
                <a:solidFill>
                  <a:srgbClr val="92D050"/>
                </a:solidFill>
                <a:latin typeface="Arial Narrow" panose="020B0606020202030204" pitchFamily="34" charset="0"/>
              </a:rPr>
              <a:t>Dept. of CSE, IIUC.</a:t>
            </a:r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0B1265A9-21CC-49A9-99B5-C09EDECC862E}"/>
              </a:ext>
            </a:extLst>
          </p:cNvPr>
          <p:cNvSpPr/>
          <p:nvPr/>
        </p:nvSpPr>
        <p:spPr>
          <a:xfrm>
            <a:off x="6400290" y="3814482"/>
            <a:ext cx="3512336" cy="2016475"/>
          </a:xfrm>
          <a:prstGeom prst="round2DiagRect">
            <a:avLst/>
          </a:prstGeom>
          <a:solidFill>
            <a:srgbClr val="4F227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bliqueTopRight"/>
              <a:lightRig rig="threePt" dir="t"/>
            </a:scene3d>
            <a:sp3d extrusionH="57150">
              <a:bevelT w="57150" h="38100" prst="hardEdge"/>
            </a:sp3d>
          </a:bodyPr>
          <a:lstStyle/>
          <a:p>
            <a:pPr algn="ctr"/>
            <a:r>
              <a:rPr lang="en-US" sz="3200" b="1" dirty="0">
                <a:ln>
                  <a:solidFill>
                    <a:srgbClr val="0070C0"/>
                  </a:solidFill>
                </a:ln>
                <a:solidFill>
                  <a:srgbClr val="92D05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THE </a:t>
            </a:r>
          </a:p>
          <a:p>
            <a:pPr algn="ctr"/>
            <a:r>
              <a:rPr lang="en-US" sz="4400" b="1" dirty="0">
                <a:ln>
                  <a:solidFill>
                    <a:srgbClr val="0070C0"/>
                  </a:solidFill>
                </a:ln>
                <a:solidFill>
                  <a:srgbClr val="92D050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</a:rPr>
              <a:t>HASHTAG </a:t>
            </a:r>
          </a:p>
          <a:p>
            <a:pPr algn="ctr"/>
            <a:endParaRPr lang="en-US" dirty="0">
              <a:solidFill>
                <a:srgbClr val="92D050"/>
              </a:soli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3AEFC75-C11A-4C3D-9937-DE01F1A416A5}"/>
              </a:ext>
            </a:extLst>
          </p:cNvPr>
          <p:cNvSpPr/>
          <p:nvPr/>
        </p:nvSpPr>
        <p:spPr>
          <a:xfrm>
            <a:off x="2478156" y="3591129"/>
            <a:ext cx="1982831" cy="366300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Supervisor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8ECDB5-5DB4-4EA2-AD7D-8C2E71682DEF}"/>
              </a:ext>
            </a:extLst>
          </p:cNvPr>
          <p:cNvSpPr/>
          <p:nvPr/>
        </p:nvSpPr>
        <p:spPr>
          <a:xfrm>
            <a:off x="7169427" y="3591127"/>
            <a:ext cx="1914528" cy="366302"/>
          </a:xfrm>
          <a:prstGeom prst="round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askerville Old Face" panose="02020602080505020303" pitchFamily="18" charset="0"/>
              </a:rPr>
              <a:t>Team 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01252-0631-414F-9BA7-72D26D1E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2458" y="6217920"/>
            <a:ext cx="1193868" cy="640080"/>
          </a:xfrm>
        </p:spPr>
        <p:txBody>
          <a:bodyPr/>
          <a:lstStyle/>
          <a:p>
            <a:fld id="{8A7A6979-0714-4377-B894-6BE4C2D6E202}" type="slidenum">
              <a:rPr lang="en-US" sz="1050" smtClean="0"/>
              <a:pPr/>
              <a:t>1</a:t>
            </a:fld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33221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BE0F8"/>
            </a:gs>
            <a:gs pos="83000">
              <a:srgbClr val="EBE0F8"/>
            </a:gs>
            <a:gs pos="100000">
              <a:srgbClr val="CC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8729BE-9240-4EA3-81BD-8B654D235BA5}"/>
              </a:ext>
            </a:extLst>
          </p:cNvPr>
          <p:cNvSpPr txBox="1"/>
          <p:nvPr/>
        </p:nvSpPr>
        <p:spPr>
          <a:xfrm>
            <a:off x="5607422" y="0"/>
            <a:ext cx="977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552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730062-5B25-4AED-9310-19530FB1DC20}"/>
              </a:ext>
            </a:extLst>
          </p:cNvPr>
          <p:cNvCxnSpPr>
            <a:cxnSpLocks/>
          </p:cNvCxnSpPr>
          <p:nvPr/>
        </p:nvCxnSpPr>
        <p:spPr>
          <a:xfrm flipV="1">
            <a:off x="5814110" y="394152"/>
            <a:ext cx="563776" cy="5958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D7FD7D8-19A9-49F4-A852-0EAEA18612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7" b="17463"/>
          <a:stretch/>
        </p:blipFill>
        <p:spPr>
          <a:xfrm>
            <a:off x="203606" y="507431"/>
            <a:ext cx="3180596" cy="2252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6242B5-12CD-4C07-87A1-40C7345F6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81" t="2149" r="44377"/>
          <a:stretch/>
        </p:blipFill>
        <p:spPr>
          <a:xfrm>
            <a:off x="5348422" y="2307815"/>
            <a:ext cx="2188093" cy="2252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228A0-E824-470E-BAA2-30DF782FEB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7" t="3205" r="59385" b="4417"/>
          <a:stretch/>
        </p:blipFill>
        <p:spPr>
          <a:xfrm>
            <a:off x="7569445" y="2297450"/>
            <a:ext cx="1855694" cy="2263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F5CE62-BE2C-40A4-A6DF-3532D9F05B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2951"/>
          <a:stretch/>
        </p:blipFill>
        <p:spPr>
          <a:xfrm>
            <a:off x="9449102" y="2312593"/>
            <a:ext cx="2490011" cy="22328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D58BA1-A2AD-4C2F-BE68-8FB9A876806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3" r="61198"/>
          <a:stretch/>
        </p:blipFill>
        <p:spPr>
          <a:xfrm>
            <a:off x="3429825" y="2307815"/>
            <a:ext cx="1872974" cy="2237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5BB03E-3881-4B51-9A38-230FFF53848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12" r="41580"/>
          <a:stretch/>
        </p:blipFill>
        <p:spPr>
          <a:xfrm>
            <a:off x="963812" y="5082988"/>
            <a:ext cx="3371230" cy="17244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5DDD7-FBA0-4990-8B0E-96683EFE72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12" r="28429"/>
          <a:stretch/>
        </p:blipFill>
        <p:spPr>
          <a:xfrm>
            <a:off x="4442510" y="5082988"/>
            <a:ext cx="3625725" cy="16692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6797EB-68CE-4D26-8173-6F5CBF13EA8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4346" b="5025"/>
          <a:stretch/>
        </p:blipFill>
        <p:spPr>
          <a:xfrm>
            <a:off x="8175703" y="5082988"/>
            <a:ext cx="3334979" cy="161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90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597">
              <a:srgbClr val="CCCCFF"/>
            </a:gs>
            <a:gs pos="78578">
              <a:schemeClr val="bg1"/>
            </a:gs>
            <a:gs pos="70796">
              <a:schemeClr val="bg1"/>
            </a:gs>
            <a:gs pos="57800">
              <a:schemeClr val="bg1"/>
            </a:gs>
            <a:gs pos="92000">
              <a:srgbClr val="6699FF">
                <a:alpha val="63000"/>
              </a:srgbClr>
            </a:gs>
            <a:gs pos="35000">
              <a:srgbClr val="CCCCFF">
                <a:alpha val="71000"/>
              </a:srgbClr>
            </a:gs>
            <a:gs pos="100000">
              <a:srgbClr val="6699FF">
                <a:alpha val="52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B5509F-C48C-EC15-DF47-6239C429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85D1-D22F-F211-3304-12C6AF590A4A}"/>
              </a:ext>
            </a:extLst>
          </p:cNvPr>
          <p:cNvSpPr txBox="1"/>
          <p:nvPr/>
        </p:nvSpPr>
        <p:spPr>
          <a:xfrm>
            <a:off x="3853926" y="130746"/>
            <a:ext cx="4653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552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9866B2-359A-2758-7540-BF693C3DC7AA}"/>
              </a:ext>
            </a:extLst>
          </p:cNvPr>
          <p:cNvCxnSpPr>
            <a:cxnSpLocks/>
          </p:cNvCxnSpPr>
          <p:nvPr/>
        </p:nvCxnSpPr>
        <p:spPr>
          <a:xfrm>
            <a:off x="4490422" y="633982"/>
            <a:ext cx="2466191" cy="0"/>
          </a:xfrm>
          <a:prstGeom prst="line">
            <a:avLst/>
          </a:prstGeom>
          <a:ln w="158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05780C8-49CB-21C6-F2FD-AD7A2ECDE5A0}"/>
              </a:ext>
            </a:extLst>
          </p:cNvPr>
          <p:cNvSpPr/>
          <p:nvPr/>
        </p:nvSpPr>
        <p:spPr>
          <a:xfrm>
            <a:off x="350520" y="3936756"/>
            <a:ext cx="4653579" cy="2692998"/>
          </a:xfrm>
          <a:prstGeom prst="round2SameRect">
            <a:avLst/>
          </a:prstGeom>
          <a:solidFill>
            <a:srgbClr val="CCCC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4549E-2483-A59C-1B68-3A12929D27F6}"/>
              </a:ext>
            </a:extLst>
          </p:cNvPr>
          <p:cNvSpPr txBox="1"/>
          <p:nvPr/>
        </p:nvSpPr>
        <p:spPr>
          <a:xfrm>
            <a:off x="350521" y="3950308"/>
            <a:ext cx="46535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Discussion:</a:t>
            </a:r>
          </a:p>
          <a:p>
            <a:pPr algn="ctr"/>
            <a:r>
              <a:rPr lang="en-US" sz="1800" dirty="0"/>
              <a:t>This program provides a basic classroom management system with functionalities to add and manage students and their schedules using a linked list. Each student can have up to a defined maximum number of schedules. The program allows for dynamic addition, display, and deletion of both students and their schedules.</a:t>
            </a: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3DB61633-AAC7-4325-8639-E67840F9CEAD}"/>
              </a:ext>
            </a:extLst>
          </p:cNvPr>
          <p:cNvSpPr/>
          <p:nvPr/>
        </p:nvSpPr>
        <p:spPr>
          <a:xfrm>
            <a:off x="350521" y="955638"/>
            <a:ext cx="4653579" cy="2692998"/>
          </a:xfrm>
          <a:prstGeom prst="round2SameRect">
            <a:avLst/>
          </a:prstGeom>
          <a:solidFill>
            <a:srgbClr val="CCCC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9C0A03-4E52-4F24-9532-2C4FFE2A8F1B}"/>
              </a:ext>
            </a:extLst>
          </p:cNvPr>
          <p:cNvSpPr txBox="1"/>
          <p:nvPr/>
        </p:nvSpPr>
        <p:spPr>
          <a:xfrm>
            <a:off x="556707" y="1157202"/>
            <a:ext cx="4248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                            Result:</a:t>
            </a:r>
          </a:p>
          <a:p>
            <a:r>
              <a:rPr lang="en-US" dirty="0"/>
              <a:t>The system provides an interactive way to manage student records and their schedules through a console interface, allowing for adding, displaying, and deleting both student information and their associated schedules.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A5DA4-AA23-4B47-9980-A1BADAB41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31" y="1844163"/>
            <a:ext cx="4198653" cy="316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6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78A06A7D-B4DF-4D49-A549-9236B84B7F0A}"/>
              </a:ext>
            </a:extLst>
          </p:cNvPr>
          <p:cNvSpPr/>
          <p:nvPr/>
        </p:nvSpPr>
        <p:spPr>
          <a:xfrm rot="10800000">
            <a:off x="64100" y="2971799"/>
            <a:ext cx="3438525" cy="3743325"/>
          </a:xfrm>
          <a:prstGeom prst="teardrop">
            <a:avLst/>
          </a:prstGeom>
          <a:gradFill flip="none" rotWithShape="1">
            <a:gsLst>
              <a:gs pos="57800">
                <a:srgbClr val="BBA8CB"/>
              </a:gs>
              <a:gs pos="92000">
                <a:srgbClr val="55257D"/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reflection blurRad="6350" endPos="1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E7081D1D-4A23-4A6B-A09F-AF8A4E7E635F}"/>
              </a:ext>
            </a:extLst>
          </p:cNvPr>
          <p:cNvSpPr/>
          <p:nvPr/>
        </p:nvSpPr>
        <p:spPr>
          <a:xfrm rot="10800000">
            <a:off x="1454151" y="3314706"/>
            <a:ext cx="3225209" cy="3400418"/>
          </a:xfrm>
          <a:prstGeom prst="teardrop">
            <a:avLst/>
          </a:prstGeom>
          <a:gradFill>
            <a:gsLst>
              <a:gs pos="0">
                <a:schemeClr val="bg1"/>
              </a:gs>
              <a:gs pos="74000">
                <a:srgbClr val="CCCCFF"/>
              </a:gs>
              <a:gs pos="82000">
                <a:srgbClr val="CCCCFF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</a:gra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02DF6-55C0-48B6-AD48-61F5CFAAAFEC}"/>
              </a:ext>
            </a:extLst>
          </p:cNvPr>
          <p:cNvSpPr txBox="1"/>
          <p:nvPr/>
        </p:nvSpPr>
        <p:spPr>
          <a:xfrm>
            <a:off x="2152650" y="314325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LIMITATIONS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3562D-BD52-405D-9D0D-B783C7C0C618}"/>
              </a:ext>
            </a:extLst>
          </p:cNvPr>
          <p:cNvCxnSpPr/>
          <p:nvPr/>
        </p:nvCxnSpPr>
        <p:spPr>
          <a:xfrm>
            <a:off x="4892676" y="714435"/>
            <a:ext cx="1314450" cy="0"/>
          </a:xfrm>
          <a:prstGeom prst="line">
            <a:avLst/>
          </a:prstGeom>
          <a:ln w="15875">
            <a:solidFill>
              <a:srgbClr val="CC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38CA0BFE-9B64-4664-907A-1BB401A517A3}"/>
              </a:ext>
            </a:extLst>
          </p:cNvPr>
          <p:cNvSpPr/>
          <p:nvPr/>
        </p:nvSpPr>
        <p:spPr>
          <a:xfrm>
            <a:off x="4892676" y="1283531"/>
            <a:ext cx="5686425" cy="5260144"/>
          </a:xfrm>
          <a:prstGeom prst="round2Diag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Scalability: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May struggle with large student populations, limiting suitability for bigger institutions.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Limited Customization: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May not adapt well to unique educational needs, reducing usefulness for institutions with specific workflows or preferences.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ADEEF-8C70-4DEF-B4B8-C1928A9A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4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4652">
              <a:srgbClr val="293E6B"/>
            </a:gs>
            <a:gs pos="0">
              <a:srgbClr val="001C54"/>
            </a:gs>
            <a:gs pos="48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D9615-EFF0-6368-A907-0322ACCD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16F54-6FBC-1473-9303-8623E102C563}"/>
              </a:ext>
            </a:extLst>
          </p:cNvPr>
          <p:cNvSpPr txBox="1"/>
          <p:nvPr/>
        </p:nvSpPr>
        <p:spPr>
          <a:xfrm>
            <a:off x="2813685" y="402654"/>
            <a:ext cx="707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1C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FUTURE WORK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370CD7-F8A8-1E15-E732-DF3D209166DF}"/>
              </a:ext>
            </a:extLst>
          </p:cNvPr>
          <p:cNvCxnSpPr/>
          <p:nvPr/>
        </p:nvCxnSpPr>
        <p:spPr>
          <a:xfrm>
            <a:off x="5333364" y="884044"/>
            <a:ext cx="131445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ardrop 5">
            <a:extLst>
              <a:ext uri="{FF2B5EF4-FFF2-40B4-BE49-F238E27FC236}">
                <a16:creationId xmlns:a16="http://schemas.microsoft.com/office/drawing/2014/main" id="{981ADFF1-E75B-F7C0-245E-D8783062E33E}"/>
              </a:ext>
            </a:extLst>
          </p:cNvPr>
          <p:cNvSpPr/>
          <p:nvPr/>
        </p:nvSpPr>
        <p:spPr>
          <a:xfrm rot="5400000">
            <a:off x="9145884" y="3829549"/>
            <a:ext cx="3114675" cy="2828925"/>
          </a:xfrm>
          <a:prstGeom prst="teardrop">
            <a:avLst/>
          </a:prstGeom>
          <a:gradFill flip="none" rotWithShape="1">
            <a:gsLst>
              <a:gs pos="2597">
                <a:srgbClr val="CCCCFF"/>
              </a:gs>
              <a:gs pos="78578">
                <a:srgbClr val="CCCCFF">
                  <a:alpha val="44000"/>
                </a:srgbClr>
              </a:gs>
              <a:gs pos="70796">
                <a:srgbClr val="CCCCFF"/>
              </a:gs>
              <a:gs pos="57800">
                <a:srgbClr val="CCCCFF"/>
              </a:gs>
              <a:gs pos="92000">
                <a:srgbClr val="002060"/>
              </a:gs>
              <a:gs pos="35000">
                <a:srgbClr val="CCCCFF">
                  <a:alpha val="71000"/>
                </a:srgbClr>
              </a:gs>
              <a:gs pos="100000">
                <a:srgbClr val="002060">
                  <a:alpha val="71000"/>
                </a:srgb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C9A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109D00F6-0AD5-897C-780E-70A194539339}"/>
              </a:ext>
            </a:extLst>
          </p:cNvPr>
          <p:cNvSpPr/>
          <p:nvPr/>
        </p:nvSpPr>
        <p:spPr>
          <a:xfrm rot="5167914">
            <a:off x="7507256" y="4206721"/>
            <a:ext cx="2676525" cy="2647950"/>
          </a:xfrm>
          <a:prstGeom prst="teardrop">
            <a:avLst/>
          </a:prstGeom>
          <a:solidFill>
            <a:srgbClr val="CCCCFF">
              <a:alpha val="51000"/>
            </a:srgbClr>
          </a:solidFill>
          <a:ln w="34925">
            <a:solidFill>
              <a:srgbClr val="C9A4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F1405E-0F04-ACD3-A691-06B5DEC07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938" y="1387699"/>
            <a:ext cx="7834039" cy="50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5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89614">
              <a:srgbClr val="7683BC"/>
            </a:gs>
            <a:gs pos="0">
              <a:schemeClr val="bg1"/>
            </a:gs>
            <a:gs pos="74000">
              <a:srgbClr val="CCCCFF"/>
            </a:gs>
            <a:gs pos="82000">
              <a:srgbClr val="CCCCFF"/>
            </a:gs>
            <a:gs pos="100000">
              <a:srgbClr val="00206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84E2F5-0D23-43E3-A38B-BF88B201F203}"/>
              </a:ext>
            </a:extLst>
          </p:cNvPr>
          <p:cNvSpPr txBox="1"/>
          <p:nvPr/>
        </p:nvSpPr>
        <p:spPr>
          <a:xfrm>
            <a:off x="3667125" y="354657"/>
            <a:ext cx="467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CONCLUSION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9CB2D7-650D-4DEA-BF73-AC9EC5998084}"/>
              </a:ext>
            </a:extLst>
          </p:cNvPr>
          <p:cNvCxnSpPr/>
          <p:nvPr/>
        </p:nvCxnSpPr>
        <p:spPr>
          <a:xfrm>
            <a:off x="5372100" y="816322"/>
            <a:ext cx="131445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C1A44E1-EB0A-4AB7-87D0-EBDE9D8B38DB}"/>
              </a:ext>
            </a:extLst>
          </p:cNvPr>
          <p:cNvSpPr/>
          <p:nvPr/>
        </p:nvSpPr>
        <p:spPr>
          <a:xfrm>
            <a:off x="3095625" y="1543982"/>
            <a:ext cx="6000750" cy="3599513"/>
          </a:xfrm>
          <a:prstGeom prst="round2DiagRect">
            <a:avLst/>
          </a:prstGeom>
          <a:solidFill>
            <a:schemeClr val="bg1">
              <a:alpha val="46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This project simplifies classroom management with a computerized system, enabling easy access to information and efficient student handling. However, it has scalability and customization limitations. Overall, it lays the groundwork for improving classroom operations.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F2C3-55E8-4FEB-AA51-FBD1DC9D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>
                <a:solidFill>
                  <a:srgbClr val="CC66FF"/>
                </a:solidFill>
              </a:rPr>
              <a:t>14</a:t>
            </a:fld>
            <a:endParaRPr lang="en-US" dirty="0">
              <a:solidFill>
                <a:srgbClr val="CC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3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89614">
              <a:srgbClr val="7683BC"/>
            </a:gs>
            <a:gs pos="0">
              <a:schemeClr val="bg1"/>
            </a:gs>
            <a:gs pos="74000">
              <a:srgbClr val="CCCCFF"/>
            </a:gs>
            <a:gs pos="82000">
              <a:srgbClr val="CCCCFF"/>
            </a:gs>
            <a:gs pos="100000">
              <a:srgbClr val="002060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0C516-74F6-4ED9-B002-4A8F2BBBE7C8}"/>
              </a:ext>
            </a:extLst>
          </p:cNvPr>
          <p:cNvSpPr txBox="1"/>
          <p:nvPr/>
        </p:nvSpPr>
        <p:spPr>
          <a:xfrm>
            <a:off x="6000749" y="4029075"/>
            <a:ext cx="4048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84972F-9143-4223-98C4-8950AD8BCF54}"/>
              </a:ext>
            </a:extLst>
          </p:cNvPr>
          <p:cNvCxnSpPr/>
          <p:nvPr/>
        </p:nvCxnSpPr>
        <p:spPr>
          <a:xfrm>
            <a:off x="7234236" y="5095875"/>
            <a:ext cx="1352550" cy="0"/>
          </a:xfrm>
          <a:prstGeom prst="line">
            <a:avLst/>
          </a:prstGeom>
          <a:ln w="15875">
            <a:solidFill>
              <a:srgbClr val="C9A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8512C-17ED-46BD-9A31-8ACBC1BBE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4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66FF">
            <a:alpha val="6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B9DCC2B7-3CEB-4D70-B357-BA79CBBFD2AF}"/>
              </a:ext>
            </a:extLst>
          </p:cNvPr>
          <p:cNvSpPr/>
          <p:nvPr/>
        </p:nvSpPr>
        <p:spPr>
          <a:xfrm>
            <a:off x="5129834" y="95250"/>
            <a:ext cx="5010150" cy="5105400"/>
          </a:xfrm>
          <a:prstGeom prst="teardrop">
            <a:avLst/>
          </a:prstGeom>
          <a:gradFill flip="none" rotWithShape="1">
            <a:gsLst>
              <a:gs pos="57800">
                <a:srgbClr val="BBA8CB"/>
              </a:gs>
              <a:gs pos="92000">
                <a:srgbClr val="55257D"/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FF05B566-9291-4B31-8B7C-E9F473FB4BC0}"/>
              </a:ext>
            </a:extLst>
          </p:cNvPr>
          <p:cNvSpPr/>
          <p:nvPr/>
        </p:nvSpPr>
        <p:spPr>
          <a:xfrm>
            <a:off x="7072312" y="514350"/>
            <a:ext cx="4810125" cy="4686300"/>
          </a:xfrm>
          <a:prstGeom prst="teardrop">
            <a:avLst/>
          </a:prstGeom>
          <a:gradFill>
            <a:gsLst>
              <a:gs pos="0">
                <a:schemeClr val="bg1"/>
              </a:gs>
              <a:gs pos="74000">
                <a:srgbClr val="CCCCFF"/>
              </a:gs>
              <a:gs pos="82000">
                <a:srgbClr val="CCCCFF"/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</a:gradFill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866323015"/>
              </p:ext>
            </p:extLst>
          </p:nvPr>
        </p:nvGraphicFramePr>
        <p:xfrm>
          <a:off x="358392" y="3528074"/>
          <a:ext cx="5107611" cy="2783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39" y="3567334"/>
            <a:ext cx="738342" cy="87587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139" y="4443211"/>
            <a:ext cx="725487" cy="8322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4139" y="918508"/>
            <a:ext cx="32820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Team Details: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3E2C9-CC5F-4FF5-9DC5-4AAC81C3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9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rgbClr val="55257D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BEB7B433-F85A-4B99-A007-7420F36FF8ED}"/>
              </a:ext>
            </a:extLst>
          </p:cNvPr>
          <p:cNvSpPr/>
          <p:nvPr/>
        </p:nvSpPr>
        <p:spPr>
          <a:xfrm>
            <a:off x="3609975" y="209550"/>
            <a:ext cx="5429250" cy="5105400"/>
          </a:xfrm>
          <a:prstGeom prst="teardrop">
            <a:avLst/>
          </a:prstGeom>
          <a:gradFill>
            <a:gsLst>
              <a:gs pos="6512">
                <a:schemeClr val="bg1"/>
              </a:gs>
              <a:gs pos="0">
                <a:srgbClr val="C9A4E4">
                  <a:alpha val="86000"/>
                </a:srgbClr>
              </a:gs>
              <a:gs pos="74000">
                <a:srgbClr val="002060"/>
              </a:gs>
              <a:gs pos="83000">
                <a:srgbClr val="002060"/>
              </a:gs>
              <a:gs pos="100000">
                <a:srgbClr val="002060">
                  <a:alpha val="94000"/>
                </a:srgbClr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22E4FB1C-F727-4943-9CDA-C71AA5C0B076}"/>
              </a:ext>
            </a:extLst>
          </p:cNvPr>
          <p:cNvSpPr/>
          <p:nvPr/>
        </p:nvSpPr>
        <p:spPr>
          <a:xfrm>
            <a:off x="6762750" y="209550"/>
            <a:ext cx="5114925" cy="4810125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croll: Vertical 5">
            <a:extLst>
              <a:ext uri="{FF2B5EF4-FFF2-40B4-BE49-F238E27FC236}">
                <a16:creationId xmlns:a16="http://schemas.microsoft.com/office/drawing/2014/main" id="{7931585F-4000-431C-BFF8-05F273DA7189}"/>
              </a:ext>
            </a:extLst>
          </p:cNvPr>
          <p:cNvSpPr/>
          <p:nvPr/>
        </p:nvSpPr>
        <p:spPr>
          <a:xfrm>
            <a:off x="1162050" y="1752599"/>
            <a:ext cx="6248400" cy="4505325"/>
          </a:xfrm>
          <a:prstGeom prst="verticalScroll">
            <a:avLst/>
          </a:prstGeom>
          <a:solidFill>
            <a:srgbClr val="00206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entaur" panose="02030504050205020304" pitchFamily="18" charset="0"/>
              </a:rPr>
              <a:t>_Name of the project_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entaur" panose="02030504050205020304" pitchFamily="18" charset="0"/>
              </a:rPr>
              <a:t>“CLASSROOM  MANAGEMENT SYSTEM”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3FB671-6CC8-47FD-B0B4-1EE89565B090}"/>
              </a:ext>
            </a:extLst>
          </p:cNvPr>
          <p:cNvCxnSpPr/>
          <p:nvPr/>
        </p:nvCxnSpPr>
        <p:spPr>
          <a:xfrm>
            <a:off x="3609975" y="5105400"/>
            <a:ext cx="1381125" cy="0"/>
          </a:xfrm>
          <a:prstGeom prst="line">
            <a:avLst/>
          </a:prstGeom>
          <a:ln w="41275">
            <a:solidFill>
              <a:srgbClr val="C9A4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35498-FA5E-4DF4-A0B5-13D3D20F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>
                <a:solidFill>
                  <a:srgbClr val="001C54"/>
                </a:solidFill>
              </a:rPr>
              <a:t>3</a:t>
            </a:fld>
            <a:endParaRPr lang="en-US" dirty="0">
              <a:solidFill>
                <a:srgbClr val="001C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04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2597">
              <a:srgbClr val="002060"/>
            </a:gs>
            <a:gs pos="70796">
              <a:srgbClr val="C9A4E4">
                <a:alpha val="62000"/>
              </a:srgbClr>
            </a:gs>
            <a:gs pos="57800">
              <a:srgbClr val="6699FF">
                <a:alpha val="56000"/>
              </a:srgbClr>
            </a:gs>
            <a:gs pos="92000">
              <a:srgbClr val="55257D">
                <a:alpha val="40000"/>
              </a:srgbClr>
            </a:gs>
            <a:gs pos="35000">
              <a:srgbClr val="6699FF">
                <a:alpha val="58000"/>
              </a:srgbClr>
            </a:gs>
            <a:gs pos="100000">
              <a:schemeClr val="bg1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ardrop 11">
            <a:extLst>
              <a:ext uri="{FF2B5EF4-FFF2-40B4-BE49-F238E27FC236}">
                <a16:creationId xmlns:a16="http://schemas.microsoft.com/office/drawing/2014/main" id="{A61F4E91-A2E2-4CDF-93D9-5BAC79520854}"/>
              </a:ext>
            </a:extLst>
          </p:cNvPr>
          <p:cNvSpPr/>
          <p:nvPr/>
        </p:nvSpPr>
        <p:spPr>
          <a:xfrm rot="10002284">
            <a:off x="-10643" y="3836664"/>
            <a:ext cx="3228975" cy="2686050"/>
          </a:xfrm>
          <a:prstGeom prst="teardrop">
            <a:avLst/>
          </a:prstGeom>
          <a:gradFill>
            <a:gsLst>
              <a:gs pos="57800">
                <a:srgbClr val="BBA8CB"/>
              </a:gs>
              <a:gs pos="92000">
                <a:srgbClr val="55257D">
                  <a:alpha val="30000"/>
                </a:srgb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bg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3E9518BE-4B17-4DC0-97E6-EB4CAD057D96}"/>
              </a:ext>
            </a:extLst>
          </p:cNvPr>
          <p:cNvSpPr/>
          <p:nvPr/>
        </p:nvSpPr>
        <p:spPr>
          <a:xfrm rot="10641612">
            <a:off x="2153603" y="3414102"/>
            <a:ext cx="3867150" cy="3356624"/>
          </a:xfrm>
          <a:prstGeom prst="teardrop">
            <a:avLst/>
          </a:prstGeom>
          <a:gradFill>
            <a:gsLst>
              <a:gs pos="1948">
                <a:srgbClr val="002060">
                  <a:alpha val="97000"/>
                </a:srgbClr>
              </a:gs>
              <a:gs pos="57800">
                <a:srgbClr val="002060">
                  <a:alpha val="65000"/>
                </a:srgbClr>
              </a:gs>
              <a:gs pos="92000">
                <a:schemeClr val="bg1">
                  <a:alpha val="41000"/>
                </a:schemeClr>
              </a:gs>
              <a:gs pos="35000">
                <a:srgbClr val="002060">
                  <a:alpha val="77000"/>
                </a:srgbClr>
              </a:gs>
              <a:gs pos="100000">
                <a:schemeClr val="bg1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A8B8F22D-EBB6-4C40-B405-79446206165D}"/>
              </a:ext>
            </a:extLst>
          </p:cNvPr>
          <p:cNvSpPr/>
          <p:nvPr/>
        </p:nvSpPr>
        <p:spPr>
          <a:xfrm>
            <a:off x="2078357" y="464564"/>
            <a:ext cx="8703943" cy="5724525"/>
          </a:xfrm>
          <a:prstGeom prst="round2DiagRect">
            <a:avLst/>
          </a:prstGeom>
          <a:solidFill>
            <a:schemeClr val="bg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446E4-836C-42FB-A1A9-33065EF71B41}"/>
              </a:ext>
            </a:extLst>
          </p:cNvPr>
          <p:cNvSpPr txBox="1"/>
          <p:nvPr/>
        </p:nvSpPr>
        <p:spPr>
          <a:xfrm>
            <a:off x="3038475" y="869887"/>
            <a:ext cx="7277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Presentation’s Overview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Background(Previous Research).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Tools,Language,Algorithm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 &amp;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Discussion.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Conclusion.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B087D8-BDBA-4CE3-9899-20F281160430}"/>
              </a:ext>
            </a:extLst>
          </p:cNvPr>
          <p:cNvCxnSpPr>
            <a:cxnSpLocks/>
          </p:cNvCxnSpPr>
          <p:nvPr/>
        </p:nvCxnSpPr>
        <p:spPr>
          <a:xfrm>
            <a:off x="5864597" y="1361945"/>
            <a:ext cx="1428752" cy="0"/>
          </a:xfrm>
          <a:prstGeom prst="line">
            <a:avLst/>
          </a:prstGeom>
          <a:ln w="3175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3C9CBA3-7F96-4F22-9D98-D1581958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40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lgGrid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ardrop 1">
            <a:extLst>
              <a:ext uri="{FF2B5EF4-FFF2-40B4-BE49-F238E27FC236}">
                <a16:creationId xmlns:a16="http://schemas.microsoft.com/office/drawing/2014/main" id="{4605EF0A-8300-4BAA-BF61-0761F6A8D372}"/>
              </a:ext>
            </a:extLst>
          </p:cNvPr>
          <p:cNvSpPr/>
          <p:nvPr/>
        </p:nvSpPr>
        <p:spPr>
          <a:xfrm>
            <a:off x="0" y="4738449"/>
            <a:ext cx="2063053" cy="2119551"/>
          </a:xfrm>
          <a:prstGeom prst="teardrop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BEAA5D43-8DEA-4D4E-8564-C423CEF7FD99}"/>
              </a:ext>
            </a:extLst>
          </p:cNvPr>
          <p:cNvSpPr/>
          <p:nvPr/>
        </p:nvSpPr>
        <p:spPr>
          <a:xfrm rot="10800000">
            <a:off x="3596665" y="3667125"/>
            <a:ext cx="3857625" cy="3190875"/>
          </a:xfrm>
          <a:prstGeom prst="teardrop">
            <a:avLst/>
          </a:prstGeom>
          <a:solidFill>
            <a:srgbClr val="0099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ECEB2635-7F5D-4DEA-A47D-87158AAD8E13}"/>
              </a:ext>
            </a:extLst>
          </p:cNvPr>
          <p:cNvSpPr/>
          <p:nvPr/>
        </p:nvSpPr>
        <p:spPr>
          <a:xfrm rot="6737920">
            <a:off x="1790830" y="5617218"/>
            <a:ext cx="1800225" cy="1743075"/>
          </a:xfrm>
          <a:prstGeom prst="chord">
            <a:avLst/>
          </a:prstGeom>
          <a:solidFill>
            <a:srgbClr val="CCCCFF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374615C-9208-491F-B089-0CBCDE958C96}"/>
              </a:ext>
            </a:extLst>
          </p:cNvPr>
          <p:cNvSpPr/>
          <p:nvPr/>
        </p:nvSpPr>
        <p:spPr>
          <a:xfrm>
            <a:off x="2133599" y="1057275"/>
            <a:ext cx="8153401" cy="3867150"/>
          </a:xfrm>
          <a:prstGeom prst="round2DiagRect">
            <a:avLst/>
          </a:prstGeom>
          <a:solidFill>
            <a:schemeClr val="bg1">
              <a:alpha val="68000"/>
            </a:schemeClr>
          </a:solidFill>
          <a:ln w="38100" cmpd="sng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597C7-5EC4-4AED-9E2D-BDDC42538240}"/>
              </a:ext>
            </a:extLst>
          </p:cNvPr>
          <p:cNvSpPr txBox="1"/>
          <p:nvPr/>
        </p:nvSpPr>
        <p:spPr>
          <a:xfrm>
            <a:off x="2322534" y="1276350"/>
            <a:ext cx="79644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Introduction </a:t>
            </a:r>
          </a:p>
          <a:p>
            <a:endParaRPr lang="en-US" dirty="0"/>
          </a:p>
          <a:p>
            <a:r>
              <a:rPr lang="en-US" dirty="0">
                <a:latin typeface="Arial Rounded MT Bold" panose="020F0704030504030204" pitchFamily="34" charset="0"/>
              </a:rPr>
              <a:t>This project handles the management of a classroom . It allows users to add, display, and delete student information, manage class schedules, and conduct a quiz for assessment. The system provides a menu-driven interface for easy navigation and interaction.</a:t>
            </a:r>
          </a:p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724349-9719-4774-9EB0-17D732FDA95E}"/>
              </a:ext>
            </a:extLst>
          </p:cNvPr>
          <p:cNvCxnSpPr>
            <a:cxnSpLocks/>
          </p:cNvCxnSpPr>
          <p:nvPr/>
        </p:nvCxnSpPr>
        <p:spPr>
          <a:xfrm>
            <a:off x="5381624" y="1919438"/>
            <a:ext cx="1428752" cy="0"/>
          </a:xfrm>
          <a:prstGeom prst="line">
            <a:avLst/>
          </a:prstGeom>
          <a:ln w="3175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E09417A-BA12-4B32-A091-E2BCA410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>
                <a:solidFill>
                  <a:srgbClr val="001C54"/>
                </a:solidFill>
              </a:rPr>
              <a:t>5</a:t>
            </a:fld>
            <a:endParaRPr lang="en-US" dirty="0">
              <a:solidFill>
                <a:srgbClr val="001C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6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2597">
              <a:srgbClr val="CCCCFF"/>
            </a:gs>
            <a:gs pos="78578">
              <a:schemeClr val="bg1"/>
            </a:gs>
            <a:gs pos="70796">
              <a:schemeClr val="bg1"/>
            </a:gs>
            <a:gs pos="57800">
              <a:schemeClr val="bg1"/>
            </a:gs>
            <a:gs pos="92000">
              <a:srgbClr val="6699FF">
                <a:alpha val="63000"/>
              </a:srgbClr>
            </a:gs>
            <a:gs pos="35000">
              <a:srgbClr val="CCCCFF">
                <a:alpha val="71000"/>
              </a:srgbClr>
            </a:gs>
            <a:gs pos="100000">
              <a:srgbClr val="6699FF">
                <a:alpha val="52000"/>
              </a:srgb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ave 1">
            <a:extLst>
              <a:ext uri="{FF2B5EF4-FFF2-40B4-BE49-F238E27FC236}">
                <a16:creationId xmlns:a16="http://schemas.microsoft.com/office/drawing/2014/main" id="{A46ABD72-81F4-4689-805D-B11821D63031}"/>
              </a:ext>
            </a:extLst>
          </p:cNvPr>
          <p:cNvSpPr/>
          <p:nvPr/>
        </p:nvSpPr>
        <p:spPr>
          <a:xfrm>
            <a:off x="0" y="0"/>
            <a:ext cx="12192000" cy="1657350"/>
          </a:xfrm>
          <a:prstGeom prst="wave">
            <a:avLst/>
          </a:prstGeom>
          <a:solidFill>
            <a:srgbClr val="002060">
              <a:alpha val="4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Wave 2">
            <a:extLst>
              <a:ext uri="{FF2B5EF4-FFF2-40B4-BE49-F238E27FC236}">
                <a16:creationId xmlns:a16="http://schemas.microsoft.com/office/drawing/2014/main" id="{1351D671-FB02-4D5F-9292-1EADBB564C1B}"/>
              </a:ext>
            </a:extLst>
          </p:cNvPr>
          <p:cNvSpPr/>
          <p:nvPr/>
        </p:nvSpPr>
        <p:spPr>
          <a:xfrm>
            <a:off x="0" y="504825"/>
            <a:ext cx="12192000" cy="1600200"/>
          </a:xfrm>
          <a:prstGeom prst="wave">
            <a:avLst/>
          </a:prstGeom>
          <a:solidFill>
            <a:srgbClr val="7030A0">
              <a:alpha val="64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CDD91-2151-47EB-AD16-C982B798E422}"/>
              </a:ext>
            </a:extLst>
          </p:cNvPr>
          <p:cNvSpPr txBox="1"/>
          <p:nvPr/>
        </p:nvSpPr>
        <p:spPr>
          <a:xfrm>
            <a:off x="1019175" y="1875797"/>
            <a:ext cx="70938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                       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  <a:p>
            <a:r>
              <a:rPr lang="en-US" sz="2800" dirty="0">
                <a:latin typeface="Arial Rounded MT Bold" panose="020F0704030504030204" pitchFamily="34" charset="0"/>
              </a:rPr>
              <a:t>To make a suitable and secure system for classroom’s management.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To upgrade from a paper-based system to computerized   system.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To lessen the risk of losing records.</a:t>
            </a:r>
          </a:p>
          <a:p>
            <a:endParaRPr lang="en-US" sz="2800" dirty="0">
              <a:latin typeface="Arial Rounded MT Bold" panose="020F07040305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D9B105-4FB5-4683-A1FD-F75432FF4988}"/>
              </a:ext>
            </a:extLst>
          </p:cNvPr>
          <p:cNvCxnSpPr>
            <a:cxnSpLocks/>
          </p:cNvCxnSpPr>
          <p:nvPr/>
        </p:nvCxnSpPr>
        <p:spPr>
          <a:xfrm>
            <a:off x="3508840" y="2381120"/>
            <a:ext cx="1057277" cy="0"/>
          </a:xfrm>
          <a:prstGeom prst="line">
            <a:avLst/>
          </a:prstGeom>
          <a:ln w="3175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B442DB6-B2A6-40AE-9376-CFF78F72514B}"/>
              </a:ext>
            </a:extLst>
          </p:cNvPr>
          <p:cNvSpPr/>
          <p:nvPr/>
        </p:nvSpPr>
        <p:spPr>
          <a:xfrm>
            <a:off x="904875" y="2920129"/>
            <a:ext cx="114300" cy="11469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7E52636-3415-4089-AF00-4ED3FE262EC3}"/>
              </a:ext>
            </a:extLst>
          </p:cNvPr>
          <p:cNvSpPr/>
          <p:nvPr/>
        </p:nvSpPr>
        <p:spPr>
          <a:xfrm>
            <a:off x="904875" y="4611545"/>
            <a:ext cx="114300" cy="11469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C1FA851-D986-491C-A457-1DB51500A606}"/>
              </a:ext>
            </a:extLst>
          </p:cNvPr>
          <p:cNvSpPr/>
          <p:nvPr/>
        </p:nvSpPr>
        <p:spPr>
          <a:xfrm>
            <a:off x="904875" y="3765837"/>
            <a:ext cx="114300" cy="11469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0E9E70A-3F9A-4C40-81D4-43386257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1E98BB-A04B-4096-9A56-2A30BCFF5CEE}"/>
              </a:ext>
            </a:extLst>
          </p:cNvPr>
          <p:cNvSpPr/>
          <p:nvPr/>
        </p:nvSpPr>
        <p:spPr>
          <a:xfrm>
            <a:off x="8256494" y="2511529"/>
            <a:ext cx="3694714" cy="335475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BE0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0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rgbClr val="E2D3F5"/>
            </a:gs>
            <a:gs pos="83000">
              <a:srgbClr val="EBE0F8"/>
            </a:gs>
            <a:gs pos="100000">
              <a:srgbClr val="CC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C3CBA5-849D-0FAE-49EB-35E0608B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E5A86-6559-4EBF-88A0-2EC415C9FF33}"/>
              </a:ext>
            </a:extLst>
          </p:cNvPr>
          <p:cNvSpPr txBox="1"/>
          <p:nvPr/>
        </p:nvSpPr>
        <p:spPr>
          <a:xfrm>
            <a:off x="4629150" y="112067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Background</a:t>
            </a:r>
            <a:endParaRPr lang="en-US" sz="2400" dirty="0">
              <a:solidFill>
                <a:srgbClr val="00206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662D43-4336-483C-8296-18C2925FDEF3}"/>
              </a:ext>
            </a:extLst>
          </p:cNvPr>
          <p:cNvCxnSpPr>
            <a:cxnSpLocks/>
          </p:cNvCxnSpPr>
          <p:nvPr/>
        </p:nvCxnSpPr>
        <p:spPr>
          <a:xfrm>
            <a:off x="5676898" y="573732"/>
            <a:ext cx="1057277" cy="0"/>
          </a:xfrm>
          <a:prstGeom prst="line">
            <a:avLst/>
          </a:prstGeom>
          <a:ln w="31750" cmpd="sng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11E368-AFE1-485D-8307-CBE91415105E}"/>
              </a:ext>
            </a:extLst>
          </p:cNvPr>
          <p:cNvSpPr txBox="1"/>
          <p:nvPr/>
        </p:nvSpPr>
        <p:spPr>
          <a:xfrm>
            <a:off x="779930" y="1613647"/>
            <a:ext cx="103721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 Lists and Their Applications:</a:t>
            </a:r>
          </a:p>
          <a:p>
            <a:r>
              <a:rPr lang="en-US" dirty="0">
                <a:hlinkClick r:id="rId2"/>
              </a:rPr>
              <a:t>https://www.programiz.com/dsa/linked-list</a:t>
            </a:r>
            <a:endParaRPr lang="en-US" dirty="0"/>
          </a:p>
          <a:p>
            <a:r>
              <a:rPr lang="en-US" dirty="0">
                <a:hlinkClick r:id="rId3"/>
              </a:rPr>
              <a:t>https://www.geeksforgeeks.org/introduction-to-linked-list-data-structure-and-algorithm-tutorial/</a:t>
            </a:r>
            <a:endParaRPr lang="en-US" dirty="0"/>
          </a:p>
          <a:p>
            <a:r>
              <a:rPr lang="en-US" dirty="0"/>
              <a:t>For Project:</a:t>
            </a:r>
          </a:p>
          <a:p>
            <a:r>
              <a:rPr lang="en-US" dirty="0">
                <a:hlinkClick r:id="rId4"/>
              </a:rPr>
              <a:t>https://www.researchgate.net/publication/284171115_Classroom_Management_in_Project_Work</a:t>
            </a:r>
            <a:endParaRPr lang="en-US" dirty="0"/>
          </a:p>
          <a:p>
            <a:r>
              <a:rPr lang="en-US" dirty="0">
                <a:hlinkClick r:id="rId5"/>
              </a:rPr>
              <a:t>https://www.researchgate.net/publication/351819204_Classroom_management</a:t>
            </a:r>
            <a:endParaRPr lang="en-US" dirty="0"/>
          </a:p>
          <a:p>
            <a:r>
              <a:rPr lang="en-US" dirty="0">
                <a:hlinkClick r:id="rId6" tooltip="Share link"/>
              </a:rPr>
              <a:t>https://youtu.be/u8kUwpO3ucw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5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2597">
              <a:srgbClr val="CCCCFF"/>
            </a:gs>
            <a:gs pos="78578">
              <a:schemeClr val="bg1"/>
            </a:gs>
            <a:gs pos="70796">
              <a:schemeClr val="bg1"/>
            </a:gs>
            <a:gs pos="57800">
              <a:schemeClr val="bg1"/>
            </a:gs>
            <a:gs pos="92000">
              <a:srgbClr val="6699FF">
                <a:alpha val="63000"/>
              </a:srgbClr>
            </a:gs>
            <a:gs pos="35000">
              <a:srgbClr val="CCCCFF">
                <a:alpha val="71000"/>
              </a:srgbClr>
            </a:gs>
            <a:gs pos="100000">
              <a:srgbClr val="6699FF">
                <a:alpha val="52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52DA20-1DB7-4E1A-93D7-EBD72E943A63}"/>
              </a:ext>
            </a:extLst>
          </p:cNvPr>
          <p:cNvSpPr txBox="1"/>
          <p:nvPr/>
        </p:nvSpPr>
        <p:spPr>
          <a:xfrm>
            <a:off x="5894295" y="718030"/>
            <a:ext cx="6167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: </a:t>
            </a:r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147A15D0-755C-4146-B2A2-430882D7E0A5}"/>
              </a:ext>
            </a:extLst>
          </p:cNvPr>
          <p:cNvSpPr/>
          <p:nvPr/>
        </p:nvSpPr>
        <p:spPr>
          <a:xfrm rot="6782743">
            <a:off x="716425" y="6094957"/>
            <a:ext cx="1247775" cy="1076325"/>
          </a:xfrm>
          <a:prstGeom prst="chord">
            <a:avLst/>
          </a:prstGeom>
          <a:gradFill flip="none" rotWithShape="1">
            <a:gsLst>
              <a:gs pos="2597">
                <a:srgbClr val="CCCCFF"/>
              </a:gs>
              <a:gs pos="78578">
                <a:srgbClr val="CCCCFF"/>
              </a:gs>
              <a:gs pos="70796">
                <a:srgbClr val="CCCCFF"/>
              </a:gs>
              <a:gs pos="57800">
                <a:srgbClr val="CCCCFF"/>
              </a:gs>
              <a:gs pos="92000">
                <a:srgbClr val="002060">
                  <a:lumMod val="98000"/>
                  <a:alpha val="37000"/>
                </a:srgbClr>
              </a:gs>
              <a:gs pos="35000">
                <a:srgbClr val="CCCCFF">
                  <a:alpha val="71000"/>
                </a:srgbClr>
              </a:gs>
              <a:gs pos="100000">
                <a:srgbClr val="002060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37CB9AFA-4DAC-43DC-A246-086CE8744DA4}"/>
              </a:ext>
            </a:extLst>
          </p:cNvPr>
          <p:cNvSpPr/>
          <p:nvPr/>
        </p:nvSpPr>
        <p:spPr>
          <a:xfrm rot="10800000">
            <a:off x="111386" y="5848350"/>
            <a:ext cx="1209675" cy="1009650"/>
          </a:xfrm>
          <a:prstGeom prst="teardrop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59AA0B49-4957-4FF6-A406-209CE8D35F9E}"/>
              </a:ext>
            </a:extLst>
          </p:cNvPr>
          <p:cNvSpPr/>
          <p:nvPr/>
        </p:nvSpPr>
        <p:spPr>
          <a:xfrm rot="10969723">
            <a:off x="1801005" y="6182609"/>
            <a:ext cx="752475" cy="657225"/>
          </a:xfrm>
          <a:prstGeom prst="teardrop">
            <a:avLst/>
          </a:prstGeom>
          <a:solidFill>
            <a:srgbClr val="CCCCFF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C464FC-AC08-4855-B8BB-B83B1376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AEF44-1E7B-4ADA-8064-F9EF70ECCF49}"/>
              </a:ext>
            </a:extLst>
          </p:cNvPr>
          <p:cNvSpPr/>
          <p:nvPr/>
        </p:nvSpPr>
        <p:spPr>
          <a:xfrm>
            <a:off x="5239565" y="1236857"/>
            <a:ext cx="6391603" cy="5104077"/>
          </a:xfrm>
          <a:prstGeom prst="rect">
            <a:avLst/>
          </a:prstGeom>
          <a:solidFill>
            <a:schemeClr val="tx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99FF33"/>
                </a:solidFill>
              </a:rPr>
              <a:t>Step 1:</a:t>
            </a:r>
            <a:r>
              <a:rPr lang="en-US" sz="1600" b="1" dirty="0"/>
              <a:t> Start the program.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99FF33"/>
                </a:solidFill>
              </a:rPr>
              <a:t>Step 2:</a:t>
            </a:r>
            <a:r>
              <a:rPr lang="en-US" sz="1600" b="1" dirty="0"/>
              <a:t> Declare constants </a:t>
            </a:r>
            <a:r>
              <a:rPr lang="en-US" sz="1600" b="1" dirty="0">
                <a:solidFill>
                  <a:srgbClr val="FFFF00"/>
                </a:solidFill>
              </a:rPr>
              <a:t>MAX_STUDENTS </a:t>
            </a:r>
            <a:r>
              <a:rPr lang="en-US" sz="1600" b="1" dirty="0"/>
              <a:t>and </a:t>
            </a:r>
            <a:r>
              <a:rPr lang="en-US" sz="1600" b="1" dirty="0">
                <a:solidFill>
                  <a:srgbClr val="FFFF00"/>
                </a:solidFill>
              </a:rPr>
              <a:t>MAX_SCHEDULES</a:t>
            </a:r>
            <a:r>
              <a:rPr lang="en-US" sz="1600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99FF33"/>
                </a:solidFill>
              </a:rPr>
              <a:t>Step 3:</a:t>
            </a:r>
            <a:r>
              <a:rPr lang="en-US" sz="1600" b="1" dirty="0"/>
              <a:t> Define </a:t>
            </a:r>
            <a:r>
              <a:rPr lang="en-US" sz="1600" b="1" dirty="0">
                <a:solidFill>
                  <a:srgbClr val="FFFF00"/>
                </a:solidFill>
              </a:rPr>
              <a:t>Schedule</a:t>
            </a:r>
            <a:r>
              <a:rPr lang="en-US" sz="1600" b="1" dirty="0"/>
              <a:t> and </a:t>
            </a:r>
            <a:r>
              <a:rPr lang="en-US" sz="1600" b="1" dirty="0">
                <a:solidFill>
                  <a:srgbClr val="FFFF00"/>
                </a:solidFill>
              </a:rPr>
              <a:t>Student</a:t>
            </a:r>
            <a:r>
              <a:rPr lang="en-US" sz="1600" b="1" dirty="0"/>
              <a:t> structures.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99FF33"/>
                </a:solidFill>
              </a:rPr>
              <a:t>Step 4: </a:t>
            </a:r>
            <a:r>
              <a:rPr lang="en-US" sz="1600" b="1" dirty="0"/>
              <a:t>Define </a:t>
            </a:r>
            <a:r>
              <a:rPr lang="en-US" sz="1600" b="1" dirty="0">
                <a:solidFill>
                  <a:srgbClr val="FFFF00"/>
                </a:solidFill>
              </a:rPr>
              <a:t>node structure </a:t>
            </a:r>
            <a:r>
              <a:rPr lang="en-US" sz="1600" b="1" dirty="0"/>
              <a:t>for </a:t>
            </a:r>
            <a:r>
              <a:rPr lang="en-US" sz="1600" b="1" dirty="0">
                <a:solidFill>
                  <a:srgbClr val="00FFFF"/>
                </a:solidFill>
              </a:rPr>
              <a:t>linked list </a:t>
            </a:r>
            <a:r>
              <a:rPr lang="en-US" sz="1600" b="1" dirty="0"/>
              <a:t>implementation.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99FF33"/>
                </a:solidFill>
              </a:rPr>
              <a:t>Step 5:</a:t>
            </a:r>
            <a:r>
              <a:rPr lang="en-US" sz="1600" b="1" dirty="0"/>
              <a:t> Function prototypes. 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99FF33"/>
                </a:solidFill>
              </a:rPr>
              <a:t>Step 6: </a:t>
            </a:r>
            <a:r>
              <a:rPr lang="en-US" sz="1600" b="1" dirty="0"/>
              <a:t>Implement main function.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99FF33"/>
                </a:solidFill>
              </a:rPr>
              <a:t>Step 7: </a:t>
            </a:r>
            <a:r>
              <a:rPr lang="en-US" sz="1600" b="1" dirty="0"/>
              <a:t>Display welcome message and menu.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99FF33"/>
                </a:solidFill>
              </a:rPr>
              <a:t>Step 8:</a:t>
            </a:r>
            <a:r>
              <a:rPr lang="en-US" sz="1600" b="1" dirty="0"/>
              <a:t> Repeat until user chooses to exit.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Step 9: Prompt user for choice.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99FF33"/>
                </a:solidFill>
              </a:rPr>
              <a:t>Step 10: </a:t>
            </a:r>
            <a:r>
              <a:rPr lang="en-US" sz="1600" b="1" dirty="0"/>
              <a:t>Perform corresponding operation based on choice.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solidFill>
                  <a:srgbClr val="99FF33"/>
                </a:solidFill>
              </a:rPr>
              <a:t>Step 11: </a:t>
            </a:r>
            <a:r>
              <a:rPr lang="en-US" sz="1600" b="1" dirty="0"/>
              <a:t>End the program.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54210-B936-4AFE-A43E-A0B34B04FC70}"/>
              </a:ext>
            </a:extLst>
          </p:cNvPr>
          <p:cNvSpPr txBox="1"/>
          <p:nvPr/>
        </p:nvSpPr>
        <p:spPr>
          <a:xfrm>
            <a:off x="4634754" y="0"/>
            <a:ext cx="2519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4AD79F-2943-4622-AB54-F9BAD12D8A2F}"/>
              </a:ext>
            </a:extLst>
          </p:cNvPr>
          <p:cNvCxnSpPr>
            <a:cxnSpLocks/>
          </p:cNvCxnSpPr>
          <p:nvPr/>
        </p:nvCxnSpPr>
        <p:spPr>
          <a:xfrm>
            <a:off x="5079507" y="391440"/>
            <a:ext cx="1016493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Diagonal Corners Rounded 20">
            <a:extLst>
              <a:ext uri="{FF2B5EF4-FFF2-40B4-BE49-F238E27FC236}">
                <a16:creationId xmlns:a16="http://schemas.microsoft.com/office/drawing/2014/main" id="{4402FC17-AE9F-4B10-BC1C-D81FA5D953B6}"/>
              </a:ext>
            </a:extLst>
          </p:cNvPr>
          <p:cNvSpPr/>
          <p:nvPr/>
        </p:nvSpPr>
        <p:spPr>
          <a:xfrm>
            <a:off x="560832" y="1471483"/>
            <a:ext cx="2734003" cy="1639270"/>
          </a:xfrm>
          <a:prstGeom prst="round2DiagRect">
            <a:avLst/>
          </a:prstGeom>
          <a:solidFill>
            <a:srgbClr val="E2D3F5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: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Codeblocks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65F9EFB7-551E-4D05-B85F-FD54A265D204}"/>
              </a:ext>
            </a:extLst>
          </p:cNvPr>
          <p:cNvSpPr/>
          <p:nvPr/>
        </p:nvSpPr>
        <p:spPr>
          <a:xfrm>
            <a:off x="1515036" y="3445240"/>
            <a:ext cx="2830526" cy="1754289"/>
          </a:xfrm>
          <a:prstGeom prst="round2DiagRect">
            <a:avLst/>
          </a:prstGeom>
          <a:solidFill>
            <a:srgbClr val="E2D3F5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:</a:t>
            </a:r>
          </a:p>
          <a:p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Here we use C++ programming language.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29184C7-167A-447B-A6B5-34D79A728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008" b="96875" l="10000" r="90000">
                        <a14:foregroundMark x1="40109" y1="70117" x2="31087" y2="56836"/>
                        <a14:foregroundMark x1="52826" y1="57422" x2="55652" y2="76758"/>
                        <a14:foregroundMark x1="62391" y1="8203" x2="70543" y2="9375"/>
                        <a14:foregroundMark x1="59348" y1="51953" x2="63587" y2="54297"/>
                        <a14:foregroundMark x1="67500" y1="96875" x2="67500" y2="96875"/>
                        <a14:foregroundMark x1="71413" y1="28516" x2="71413" y2="285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7833" y="2120436"/>
            <a:ext cx="828675" cy="4611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0038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alpha val="64000"/>
              </a:schemeClr>
            </a:gs>
            <a:gs pos="74000">
              <a:srgbClr val="CCCCFF"/>
            </a:gs>
            <a:gs pos="82000">
              <a:srgbClr val="CCCCFF"/>
            </a:gs>
            <a:gs pos="100000">
              <a:srgbClr val="00206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3FA9D9-89A4-3915-0A16-E428F66D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0" y="1005557"/>
            <a:ext cx="5890485" cy="54497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3DDE18-441C-F871-66C9-829703809914}"/>
              </a:ext>
            </a:extLst>
          </p:cNvPr>
          <p:cNvSpPr txBox="1"/>
          <p:nvPr/>
        </p:nvSpPr>
        <p:spPr>
          <a:xfrm>
            <a:off x="4022202" y="141044"/>
            <a:ext cx="3088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5525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Snippet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A84A62-E3E4-F148-CAD4-3092E8B60620}"/>
              </a:ext>
            </a:extLst>
          </p:cNvPr>
          <p:cNvCxnSpPr>
            <a:cxnSpLocks/>
          </p:cNvCxnSpPr>
          <p:nvPr/>
        </p:nvCxnSpPr>
        <p:spPr>
          <a:xfrm>
            <a:off x="4362450" y="753872"/>
            <a:ext cx="1875790" cy="0"/>
          </a:xfrm>
          <a:prstGeom prst="line">
            <a:avLst/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604F3997-298D-EC90-8D3E-D90C7B495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779950"/>
              </p:ext>
            </p:extLst>
          </p:nvPr>
        </p:nvGraphicFramePr>
        <p:xfrm>
          <a:off x="9570720" y="402654"/>
          <a:ext cx="1524000" cy="155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Packager Shell Object" showAsIcon="1" r:id="rId4" imgW="914400" imgH="792685" progId="Package">
                  <p:embed/>
                </p:oleObj>
              </mc:Choice>
              <mc:Fallback>
                <p:oleObj name="Packager Shell Object" showAsIcon="1" r:id="rId4" imgW="914400" imgH="79268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70720" y="402654"/>
                        <a:ext cx="1524000" cy="1552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5900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9348</TotalTime>
  <Words>563</Words>
  <Application>Microsoft Office PowerPoint</Application>
  <PresentationFormat>Widescreen</PresentationFormat>
  <Paragraphs>95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Black</vt:lpstr>
      <vt:lpstr>Arial Narrow</vt:lpstr>
      <vt:lpstr>Arial Rounded MT Bold</vt:lpstr>
      <vt:lpstr>Baskerville Old Face</vt:lpstr>
      <vt:lpstr>Berlin Sans FB Demi</vt:lpstr>
      <vt:lpstr>Calibri</vt:lpstr>
      <vt:lpstr>Centaur</vt:lpstr>
      <vt:lpstr>Rockwell</vt:lpstr>
      <vt:lpstr>Rockwell Condensed</vt:lpstr>
      <vt:lpstr>Times New Roman</vt:lpstr>
      <vt:lpstr>Wingdings</vt:lpstr>
      <vt:lpstr>Wood Type</vt:lpstr>
      <vt:lpstr>Packager Shell Object</vt:lpstr>
      <vt:lpstr>  DEPARTMENT OF COMPUTER SCIENCE AND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afia naifa</dc:creator>
  <cp:lastModifiedBy>afia naifa</cp:lastModifiedBy>
  <cp:revision>131</cp:revision>
  <dcterms:created xsi:type="dcterms:W3CDTF">2023-06-12T13:01:34Z</dcterms:created>
  <dcterms:modified xsi:type="dcterms:W3CDTF">2024-06-25T16:01:08Z</dcterms:modified>
</cp:coreProperties>
</file>