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5" r:id="rId5"/>
    <p:sldId id="260" r:id="rId6"/>
    <p:sldId id="276" r:id="rId7"/>
    <p:sldId id="263" r:id="rId8"/>
    <p:sldId id="277" r:id="rId9"/>
    <p:sldId id="278" r:id="rId10"/>
    <p:sldId id="279" r:id="rId11"/>
    <p:sldId id="280" r:id="rId12"/>
    <p:sldId id="281" r:id="rId13"/>
    <p:sldId id="282" r:id="rId14"/>
    <p:sldId id="269" r:id="rId15"/>
  </p:sldIdLst>
  <p:sldSz cx="18288000" cy="10287000"/>
  <p:notesSz cx="6858000" cy="9144000"/>
  <p:embeddedFontLst>
    <p:embeddedFont>
      <p:font typeface="DM Sans Italics" panose="020B0604020202020204" charset="0"/>
      <p:regular r:id="rId17"/>
    </p:embeddedFont>
    <p:embeddedFont>
      <p:font typeface="Oswald Bold" panose="020B0604020202020204" charset="0"/>
      <p:regular r:id="rId18"/>
    </p:embeddedFont>
    <p:embeddedFont>
      <p:font typeface="Montserrat Classic Bold" panose="020B0604020202020204" charset="0"/>
      <p:regular r:id="rId19"/>
    </p:embeddedFont>
    <p:embeddedFont>
      <p:font typeface="DM Sans Bold" panose="020B0604020202020204" charset="0"/>
      <p:regular r:id="rId20"/>
    </p:embeddedFont>
    <p:embeddedFont>
      <p:font typeface="DM Sans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2" autoAdjust="0"/>
  </p:normalViewPr>
  <p:slideViewPr>
    <p:cSldViewPr>
      <p:cViewPr varScale="1">
        <p:scale>
          <a:sx n="54" d="100"/>
          <a:sy n="54" d="100"/>
        </p:scale>
        <p:origin x="763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FFD1A-68D3-4035-86E9-5FD8791D3C0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4FB-A6EA-4990-8F7C-40F1ADFA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0911-DDC1-4B9C-BE52-7C718444C5AB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E5F-B98C-434C-922F-5B379E653334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FD6-10C6-493C-A622-6966945FF47E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E45-D473-4E71-BBA8-0E3E263E42EE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E019-BD98-4952-AC3D-59750043AB94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95EB-A034-402F-8C70-F9B11B6FD3BE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440-72DB-4321-B135-3FE980574ED0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2534-5BF2-44FE-9732-A0D16F17F8D1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F5B-63F6-404B-9D07-55C60B4FB042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3D1B-E88C-48B9-99C7-3006F2D81AC7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38E-A305-4FAD-B7E1-5914CF7B3517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3CF1-EBB2-4F4F-9142-379D457D34CF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9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24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49046" y="3874050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ALLYHUB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7661067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A Platform for Developers &amp; Clients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361EFE-C523-462E-9CE1-1BFD5DAE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AB2183DA-205C-4D1A-953A-8D9D285A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85B2E1C8-F83C-4B27-8C89-0DF6B47C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1867" y="5275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Level 1-n Diagrams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xmlns="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xmlns="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xmlns="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10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F7C963F-A39B-479C-80B6-AD1075256B7F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/>
          <a:stretch/>
        </p:blipFill>
        <p:spPr bwMode="auto">
          <a:xfrm>
            <a:off x="4267200" y="2592023"/>
            <a:ext cx="9460213" cy="5904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F93AE47-6F81-4F04-8BCC-1E7AEC297632}"/>
              </a:ext>
            </a:extLst>
          </p:cNvPr>
          <p:cNvSpPr/>
          <p:nvPr/>
        </p:nvSpPr>
        <p:spPr>
          <a:xfrm>
            <a:off x="6907885" y="1897627"/>
            <a:ext cx="3474003" cy="587526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121403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1867" y="5275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Level 1-n Diagrams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xmlns="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xmlns="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xmlns="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11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F93AE47-6F81-4F04-8BCC-1E7AEC297632}"/>
              </a:ext>
            </a:extLst>
          </p:cNvPr>
          <p:cNvSpPr/>
          <p:nvPr/>
        </p:nvSpPr>
        <p:spPr>
          <a:xfrm>
            <a:off x="6907885" y="1897627"/>
            <a:ext cx="3474003" cy="587526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Interaction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1508"/>
            <a:ext cx="14630400" cy="70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1867" y="5275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Level 1-n Diagrams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xmlns="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xmlns="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xmlns="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12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F93AE47-6F81-4F04-8BCC-1E7AEC297632}"/>
              </a:ext>
            </a:extLst>
          </p:cNvPr>
          <p:cNvSpPr/>
          <p:nvPr/>
        </p:nvSpPr>
        <p:spPr>
          <a:xfrm>
            <a:off x="6907885" y="1897627"/>
            <a:ext cx="3474003" cy="587526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Review management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9CFD96-B318-4EF2-8E60-BED0D2ED735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47860"/>
            <a:ext cx="9677399" cy="44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9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1867" y="5275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Level 1-n Diagrams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xmlns="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xmlns="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xmlns="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13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F93AE47-6F81-4F04-8BCC-1E7AEC297632}"/>
              </a:ext>
            </a:extLst>
          </p:cNvPr>
          <p:cNvSpPr/>
          <p:nvPr/>
        </p:nvSpPr>
        <p:spPr>
          <a:xfrm>
            <a:off x="6907885" y="1897627"/>
            <a:ext cx="3474003" cy="587526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Exploration Management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AF1578A-E0CE-4ADB-99D2-0371AA340CC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86" y="2857500"/>
            <a:ext cx="108623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41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200" y="2362663"/>
            <a:ext cx="11316067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12000" spc="924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15409623" y="2266970"/>
            <a:ext cx="734693" cy="755166"/>
          </a:xfrm>
          <a:custGeom>
            <a:avLst/>
            <a:gdLst/>
            <a:ahLst/>
            <a:cxnLst/>
            <a:rect l="l" t="t" r="r" b="b"/>
            <a:pathLst>
              <a:path w="734693" h="755166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838200" y="4243982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Any Queries?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xmlns="" id="{5CC8383E-2B24-430A-B6D6-210E5773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xmlns="" id="{C87FE40E-2500-427F-96A1-3765DC9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xmlns="" id="{32A671D5-A35C-43C5-8528-162D9BB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14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22674" y="2891547"/>
            <a:ext cx="1400485" cy="446175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110894" y="312113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10893" y="394675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0893" y="475839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30493" y="557372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49381" y="64674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486971" y="3229090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List of Activities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86971" y="4023308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Main and Sub Process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16140" y="4873131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Context Level Diagram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86971" y="5709044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Level – 0 Diagram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86971" y="6591300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Level 1-n Diagrams</a:t>
            </a:r>
          </a:p>
        </p:txBody>
      </p:sp>
      <p:sp>
        <p:nvSpPr>
          <p:cNvPr id="23" name="TextBox 12"/>
          <p:cNvSpPr txBox="1"/>
          <p:nvPr/>
        </p:nvSpPr>
        <p:spPr>
          <a:xfrm>
            <a:off x="3690978" y="545887"/>
            <a:ext cx="10906040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Contents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xmlns="" id="{7D7A808B-EB69-4D0E-8A16-FCA1A747DD6F}"/>
              </a:ext>
            </a:extLst>
          </p:cNvPr>
          <p:cNvSpPr txBox="1">
            <a:spLocks/>
          </p:cNvSpPr>
          <p:nvPr/>
        </p:nvSpPr>
        <p:spPr>
          <a:xfrm>
            <a:off x="457200" y="95789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xmlns="" id="{85E0B65E-859D-49BC-BD05-0EF6AA1C4E92}"/>
              </a:ext>
            </a:extLst>
          </p:cNvPr>
          <p:cNvSpPr txBox="1">
            <a:spLocks/>
          </p:cNvSpPr>
          <p:nvPr/>
        </p:nvSpPr>
        <p:spPr>
          <a:xfrm>
            <a:off x="7696200" y="95789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DM Sans" panose="020B0604020202020204" charset="0"/>
              </a:rPr>
              <a:t>A202</a:t>
            </a:r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6" name="Slide Number Placeholder 11">
            <a:extLst>
              <a:ext uri="{FF2B5EF4-FFF2-40B4-BE49-F238E27FC236}">
                <a16:creationId xmlns:a16="http://schemas.microsoft.com/office/drawing/2014/main" xmlns="" id="{D8BE1F35-2DE6-42AD-BCB4-E23D2C41834D}"/>
              </a:ext>
            </a:extLst>
          </p:cNvPr>
          <p:cNvSpPr txBox="1">
            <a:spLocks/>
          </p:cNvSpPr>
          <p:nvPr/>
        </p:nvSpPr>
        <p:spPr>
          <a:xfrm>
            <a:off x="15697200" y="95789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2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678823" y="700117"/>
            <a:ext cx="15079389" cy="1139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7200" spc="368" dirty="0">
                <a:solidFill>
                  <a:srgbClr val="231F20"/>
                </a:solidFill>
                <a:latin typeface="Oswald Bold"/>
              </a:rPr>
              <a:t>List of Activities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xmlns="" id="{399DCA0A-1CC4-4E6D-A5D4-7510030D979D}"/>
              </a:ext>
            </a:extLst>
          </p:cNvPr>
          <p:cNvSpPr/>
          <p:nvPr/>
        </p:nvSpPr>
        <p:spPr>
          <a:xfrm>
            <a:off x="3808181" y="4749518"/>
            <a:ext cx="3474003" cy="587526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Clients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xmlns="" id="{F90BC1F1-64FF-44A0-87B4-71AF70D6F3EA}"/>
              </a:ext>
            </a:extLst>
          </p:cNvPr>
          <p:cNvSpPr/>
          <p:nvPr/>
        </p:nvSpPr>
        <p:spPr>
          <a:xfrm>
            <a:off x="10591800" y="4749518"/>
            <a:ext cx="3474003" cy="587526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Developers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A5EA93B-65B3-4A84-BEB2-C701DF3D5DF2}"/>
              </a:ext>
            </a:extLst>
          </p:cNvPr>
          <p:cNvSpPr txBox="1"/>
          <p:nvPr/>
        </p:nvSpPr>
        <p:spPr>
          <a:xfrm>
            <a:off x="3523164" y="5655651"/>
            <a:ext cx="601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DM Sans" panose="020B0604020202020204" charset="0"/>
              </a:rPr>
              <a:t>Signup &amp; Login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DM Sans" panose="020B0604020202020204" charset="0"/>
              </a:rPr>
              <a:t>Post &amp; Edit Project </a:t>
            </a:r>
            <a:r>
              <a:rPr lang="en-US" sz="2400" dirty="0" smtClean="0">
                <a:latin typeface="DM Sans" panose="020B0604020202020204" charset="0"/>
              </a:rPr>
              <a:t>Proposals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Browse, Search, filter out Developers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Sends </a:t>
            </a:r>
            <a:r>
              <a:rPr lang="en-US" sz="2400" dirty="0">
                <a:latin typeface="DM Sans" panose="020B0604020202020204" charset="0"/>
              </a:rPr>
              <a:t>Collaboration requests </a:t>
            </a:r>
            <a:endParaRPr lang="en-US" sz="2400" dirty="0" smtClean="0">
              <a:latin typeface="DM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DM Sans" panose="020B0604020202020204" charset="0"/>
              </a:rPr>
              <a:t>Overview Applications by </a:t>
            </a:r>
            <a:r>
              <a:rPr lang="en-US" sz="2400" dirty="0" smtClean="0">
                <a:latin typeface="DM Sans" panose="020B0604020202020204" charset="0"/>
              </a:rPr>
              <a:t>Developers</a:t>
            </a:r>
            <a:endParaRPr lang="en-US" sz="2400" dirty="0" smtClean="0">
              <a:latin typeface="DM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Make </a:t>
            </a:r>
            <a:r>
              <a:rPr lang="en-US" sz="2400" dirty="0">
                <a:latin typeface="DM Sans" panose="020B0604020202020204" charset="0"/>
              </a:rPr>
              <a:t>Payment </a:t>
            </a:r>
            <a:r>
              <a:rPr lang="en-US" sz="2400" dirty="0" smtClean="0">
                <a:latin typeface="DM Sans" panose="020B060402020202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Exchange </a:t>
            </a:r>
            <a:r>
              <a:rPr lang="en-US" sz="2400" dirty="0" smtClean="0">
                <a:latin typeface="DM Sans" panose="020B0604020202020204" charset="0"/>
              </a:rPr>
              <a:t>Feedbacks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AE2800C-BABD-406D-B56A-E3D758EB13CB}"/>
              </a:ext>
            </a:extLst>
          </p:cNvPr>
          <p:cNvSpPr txBox="1"/>
          <p:nvPr/>
        </p:nvSpPr>
        <p:spPr>
          <a:xfrm>
            <a:off x="10239702" y="5655651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DM Sans" panose="020B0604020202020204" charset="0"/>
              </a:rPr>
              <a:t>Signup &amp; Login </a:t>
            </a:r>
            <a:endParaRPr lang="en-US" sz="2400" dirty="0" smtClean="0">
              <a:latin typeface="DM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Browse and search Projects </a:t>
            </a:r>
            <a:r>
              <a:rPr lang="en-US" sz="2400" dirty="0">
                <a:latin typeface="DM Sans" panose="020B0604020202020204" charset="0"/>
              </a:rPr>
              <a:t>and Jobs </a:t>
            </a:r>
            <a:r>
              <a:rPr lang="en-US" sz="2400" dirty="0" smtClean="0">
                <a:latin typeface="DM Sans" panose="020B060402020202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Apply </a:t>
            </a:r>
            <a:r>
              <a:rPr lang="en-US" sz="2400" dirty="0">
                <a:latin typeface="DM Sans" panose="020B0604020202020204" charset="0"/>
              </a:rPr>
              <a:t>for Projects and Jobs </a:t>
            </a:r>
            <a:endParaRPr lang="en-US" sz="2400" dirty="0" smtClean="0">
              <a:latin typeface="DM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Accept </a:t>
            </a:r>
            <a:r>
              <a:rPr lang="en-US" sz="2400" dirty="0">
                <a:latin typeface="DM Sans" panose="020B0604020202020204" charset="0"/>
              </a:rPr>
              <a:t>or Decline Collaboration Request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DM Sans" panose="020B0604020202020204" charset="0"/>
              </a:rPr>
              <a:t>Receive Payments </a:t>
            </a:r>
            <a:endParaRPr lang="en-US" sz="2400" dirty="0" smtClean="0">
              <a:latin typeface="DM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Exchange </a:t>
            </a:r>
            <a:r>
              <a:rPr lang="en-US" sz="2400" dirty="0" smtClean="0">
                <a:latin typeface="DM Sans" panose="020B0604020202020204" charset="0"/>
              </a:rPr>
              <a:t>Feedbacks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DM Sans" panose="020B0604020202020204" charset="0"/>
              </a:rPr>
              <a:t>Explore </a:t>
            </a:r>
            <a:r>
              <a:rPr lang="en-US" sz="2400" dirty="0">
                <a:latin typeface="DM Sans" panose="020B0604020202020204" charset="0"/>
              </a:rPr>
              <a:t>other </a:t>
            </a:r>
            <a:r>
              <a:rPr lang="en-US" sz="2400" dirty="0" smtClean="0">
                <a:latin typeface="DM Sans" panose="020B0604020202020204" charset="0"/>
              </a:rPr>
              <a:t>Developers for teaming up</a:t>
            </a:r>
            <a:endParaRPr lang="en-US" sz="2400" dirty="0">
              <a:latin typeface="DM Sans" panose="020B0604020202020204" charset="0"/>
            </a:endParaRPr>
          </a:p>
        </p:txBody>
      </p:sp>
      <p:sp>
        <p:nvSpPr>
          <p:cNvPr id="32" name="Date Placeholder 1">
            <a:extLst>
              <a:ext uri="{FF2B5EF4-FFF2-40B4-BE49-F238E27FC236}">
                <a16:creationId xmlns:a16="http://schemas.microsoft.com/office/drawing/2014/main" xmlns="" id="{DF52F2E2-5677-44EB-AFE0-69FB56A9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xmlns="" id="{1F4537C2-B3AB-4ADB-B36B-A5ECDC58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xmlns="" id="{7DB9F9AA-3446-497D-B1D8-66356F12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3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CA32153-60B1-4C9E-8C9E-C66B54692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97" y="2230742"/>
            <a:ext cx="2341172" cy="2123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083CB96-2AA2-478C-97CF-FD557A83CA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500" y="2297512"/>
            <a:ext cx="2222602" cy="1990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63000" y="322560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59787" y="495300"/>
            <a:ext cx="14368422" cy="1283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solidFill>
                  <a:srgbClr val="FFFFFF"/>
                </a:solidFill>
                <a:latin typeface="Oswald Bold"/>
              </a:rPr>
              <a:t>Main Process and Sub Process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794929" y="3510393"/>
            <a:ext cx="9034431" cy="2578072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087216" y="4074616"/>
            <a:ext cx="8900334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dirty="0">
                <a:latin typeface="DM Sans" panose="020B0604020202020204" charset="0"/>
              </a:rPr>
              <a:t>Process User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DM Sans" panose="020B0604020202020204" charset="0"/>
              </a:rPr>
              <a:t>Signup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DM Sans" panose="020B0604020202020204" charset="0"/>
              </a:rPr>
              <a:t>Login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10691" y="628727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2119523" y="5352207"/>
            <a:ext cx="9094074" cy="4045539"/>
            <a:chOff x="-11518" y="-19050"/>
            <a:chExt cx="1756214" cy="563790"/>
          </a:xfrm>
        </p:grpSpPr>
        <p:sp>
          <p:nvSpPr>
            <p:cNvPr id="22" name="Freeform 22"/>
            <p:cNvSpPr/>
            <p:nvPr/>
          </p:nvSpPr>
          <p:spPr>
            <a:xfrm>
              <a:off x="-11518" y="123185"/>
              <a:ext cx="1744696" cy="421555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r>
                <a:rPr lang="en-US" sz="3200" b="1" dirty="0">
                  <a:latin typeface="DM Sans" panose="020B0604020202020204" charset="0"/>
                </a:rPr>
                <a:t>Project Management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Post Project Proposal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Browse Projects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Filter Projects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Edit Project Proposal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Detailed View of Project Proposal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Date Placeholder 1">
            <a:extLst>
              <a:ext uri="{FF2B5EF4-FFF2-40B4-BE49-F238E27FC236}">
                <a16:creationId xmlns:a16="http://schemas.microsoft.com/office/drawing/2014/main" xmlns="" id="{DA873F6D-804B-4088-B958-1531DFE6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xmlns="" id="{89BF151E-F94A-435F-906E-0B3E5956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xmlns="" id="{D776FE3F-E0D1-4D2D-B0B1-98E0443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4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C8EDB7-633E-433B-999A-78E21267D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40" y="3699048"/>
            <a:ext cx="2508551" cy="22221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CBCD516-CE63-4F23-B059-A2D00FE61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150" y="6252482"/>
            <a:ext cx="2981370" cy="2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9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63000" y="322560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45489" y="530344"/>
            <a:ext cx="14597018" cy="1283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solidFill>
                  <a:srgbClr val="FFFFFF"/>
                </a:solidFill>
                <a:latin typeface="Oswald Bold"/>
              </a:rPr>
              <a:t>Main Process and Sub Process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794929" y="3510392"/>
            <a:ext cx="9034431" cy="2496063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071975" y="4014717"/>
            <a:ext cx="839662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latin typeface="DM Sans" panose="020B0604020202020204" charset="0"/>
              </a:rPr>
              <a:t>Review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DM Sans" panose="020B0604020202020204" charset="0"/>
              </a:rPr>
              <a:t>Get Reviews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DM Sans" panose="020B0604020202020204" charset="0"/>
              </a:rPr>
              <a:t>Receive Reviews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10691" y="628727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2119523" y="5352207"/>
            <a:ext cx="9094074" cy="4045539"/>
            <a:chOff x="-11518" y="-19050"/>
            <a:chExt cx="1756214" cy="563790"/>
          </a:xfrm>
        </p:grpSpPr>
        <p:sp>
          <p:nvSpPr>
            <p:cNvPr id="22" name="Freeform 22"/>
            <p:cNvSpPr/>
            <p:nvPr/>
          </p:nvSpPr>
          <p:spPr>
            <a:xfrm>
              <a:off x="-11518" y="97383"/>
              <a:ext cx="1744696" cy="447357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r>
                <a:rPr lang="en-US" sz="3200" b="1" dirty="0">
                  <a:latin typeface="DM Sans" panose="020B0604020202020204" charset="0"/>
                </a:rPr>
                <a:t>Interaction Management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Send Collaboration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Accept or Decline Collaboration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Apply for Projects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Accept or Decline Applications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Make Payments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900" dirty="0">
                  <a:latin typeface="DM Sans" panose="020B0604020202020204" charset="0"/>
                </a:rPr>
                <a:t>Get Receipt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Date Placeholder 1">
            <a:extLst>
              <a:ext uri="{FF2B5EF4-FFF2-40B4-BE49-F238E27FC236}">
                <a16:creationId xmlns:a16="http://schemas.microsoft.com/office/drawing/2014/main" xmlns="" id="{DA873F6D-804B-4088-B958-1531DFE6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xmlns="" id="{89BF151E-F94A-435F-906E-0B3E5956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xmlns="" id="{D776FE3F-E0D1-4D2D-B0B1-98E0443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5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336FFDF-B267-4C00-BD32-8BAE17998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50" y="3400021"/>
            <a:ext cx="2387088" cy="2387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14FFC05-A8A4-4CDF-9543-3B241E39C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775" y="6287274"/>
            <a:ext cx="2663886" cy="2663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63000" y="322560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45489" y="530344"/>
            <a:ext cx="14597018" cy="1283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solidFill>
                  <a:srgbClr val="FFFFFF"/>
                </a:solidFill>
                <a:latin typeface="Oswald Bold"/>
              </a:rPr>
              <a:t>Main Process and Sub Process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097754" y="4455709"/>
            <a:ext cx="9034431" cy="2496063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668341" y="4788104"/>
            <a:ext cx="8396625" cy="183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latin typeface="DM Sans" panose="020B0604020202020204" charset="0"/>
              </a:rPr>
              <a:t>Exploration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DM Sans" panose="020B0604020202020204" charset="0"/>
              </a:rPr>
              <a:t>Browse 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DM Sans" panose="020B0604020202020204" charset="0"/>
              </a:rPr>
              <a:t>Browse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DM Sans" panose="020B0604020202020204" charset="0"/>
              </a:rPr>
              <a:t>Filter Developers and Projects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10691" y="628727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79166" y="5352207"/>
            <a:ext cx="9034431" cy="4027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xmlns="" id="{DA873F6D-804B-4088-B958-1531DFE6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xmlns="" id="{89BF151E-F94A-435F-906E-0B3E5956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xmlns="" id="{D776FE3F-E0D1-4D2D-B0B1-98E0443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6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D80D8F3-0834-4BF1-9FE0-36A3CB7A6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05" y="4600005"/>
            <a:ext cx="2125835" cy="21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31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1867" y="5275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Context Level Diagram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xmlns="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xmlns="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xmlns="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7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738312-3CF8-4374-A0E5-835495C3C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2107960"/>
            <a:ext cx="14057147" cy="585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1867" y="5275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Level -0 Diagram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xmlns="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xmlns="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xmlns="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8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8DB5E6D-BF27-4D71-BBE5-CFD1B8DEE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1811272"/>
            <a:ext cx="13944600" cy="77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1867" y="5275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Level 1-n Diagrams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xmlns="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6/26/2024</a:t>
            </a:r>
            <a:endParaRPr lang="en-US" sz="20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xmlns="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xmlns="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9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E6BD4DC-3E4C-4A29-A7EB-B126D536E97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35" y="3794623"/>
            <a:ext cx="10516506" cy="363406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DEAB27B-1EC7-4AE0-AEB2-9357B7EE7758}"/>
              </a:ext>
            </a:extLst>
          </p:cNvPr>
          <p:cNvSpPr/>
          <p:nvPr/>
        </p:nvSpPr>
        <p:spPr>
          <a:xfrm>
            <a:off x="7098193" y="2053826"/>
            <a:ext cx="3474003" cy="587526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Process User Data</a:t>
            </a:r>
          </a:p>
        </p:txBody>
      </p:sp>
    </p:spTree>
    <p:extLst>
      <p:ext uri="{BB962C8B-B14F-4D97-AF65-F5344CB8AC3E}">
        <p14:creationId xmlns:p14="http://schemas.microsoft.com/office/powerpoint/2010/main" val="1022172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251</Words>
  <Application>Microsoft Office PowerPoint</Application>
  <PresentationFormat>Custom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DM Sans Italics</vt:lpstr>
      <vt:lpstr>Arial</vt:lpstr>
      <vt:lpstr>Oswald Bold Italics</vt:lpstr>
      <vt:lpstr>Oswald Bold</vt:lpstr>
      <vt:lpstr>Wingdings</vt:lpstr>
      <vt:lpstr>Montserrat Classic Bold</vt:lpstr>
      <vt:lpstr>DM Sans Bold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Afia Fahmida</dc:creator>
  <cp:lastModifiedBy>User1</cp:lastModifiedBy>
  <cp:revision>41</cp:revision>
  <dcterms:created xsi:type="dcterms:W3CDTF">2006-08-16T00:00:00Z</dcterms:created>
  <dcterms:modified xsi:type="dcterms:W3CDTF">2024-06-25T15:58:02Z</dcterms:modified>
  <dc:identifier>DAGD6UUr_M8</dc:identifier>
</cp:coreProperties>
</file>