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56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4AA5-A446-42A6-A32F-0FB3B626B2F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0E67-B3FD-463D-8055-1F201EA9B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93" y="695477"/>
            <a:ext cx="9522304" cy="54538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40729" y="4843604"/>
            <a:ext cx="4164593" cy="73260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2559" y="2312885"/>
            <a:ext cx="4164593" cy="90407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9257190">
            <a:off x="7468975" y="2327645"/>
            <a:ext cx="3341669" cy="73260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7228" y="55762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B1/21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7252" y="205290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B2/22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58008" y="276492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B3/21</a:t>
            </a:r>
          </a:p>
        </p:txBody>
      </p:sp>
    </p:spTree>
    <p:extLst>
      <p:ext uri="{BB962C8B-B14F-4D97-AF65-F5344CB8AC3E}">
        <p14:creationId xmlns:p14="http://schemas.microsoft.com/office/powerpoint/2010/main" val="249804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252" y="649683"/>
            <a:ext cx="8786322" cy="538357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40729" y="4843604"/>
            <a:ext cx="4164593" cy="73260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2559" y="2312885"/>
            <a:ext cx="4164593" cy="90407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9257190">
            <a:off x="7468975" y="2327645"/>
            <a:ext cx="3341669" cy="73260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7228" y="55762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B1/21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7252" y="205290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B2/22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58008" y="276492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B3/20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78" y="1159986"/>
            <a:ext cx="8875086" cy="48680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264785">
            <a:off x="3246550" y="4252682"/>
            <a:ext cx="3740092" cy="185908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99380" y="1901228"/>
            <a:ext cx="2985770" cy="206410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579782">
            <a:off x="2092493" y="2103356"/>
            <a:ext cx="3740092" cy="209784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7165" y="602803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C1/20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6875" y="180434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C2/21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41565" y="198901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C3/19</a:t>
            </a:r>
            <a:endParaRPr lang="en-US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7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06" y="1043127"/>
            <a:ext cx="8000160" cy="477174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49378" y="1892174"/>
            <a:ext cx="5513561" cy="411932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72404" y="1619063"/>
            <a:ext cx="4005353" cy="269038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3553" y="591528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D1/19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1550" y="41247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D2/18</a:t>
            </a:r>
            <a:endParaRPr lang="en-US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4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32" y="1013988"/>
            <a:ext cx="9182345" cy="474630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449285">
            <a:off x="6601475" y="1371086"/>
            <a:ext cx="4285901" cy="2690387"/>
          </a:xfrm>
          <a:prstGeom prst="ellipse">
            <a:avLst/>
          </a:prstGeom>
          <a:noFill/>
          <a:ln w="38100">
            <a:solidFill>
              <a:srgbClr val="F60AD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70747" y="206755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E1/17</a:t>
            </a:r>
            <a:endParaRPr lang="en-US" b="1" dirty="0" smtClean="0">
              <a:ln>
                <a:solidFill>
                  <a:srgbClr val="F60ADA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449285">
            <a:off x="1190661" y="988003"/>
            <a:ext cx="5631379" cy="5526622"/>
          </a:xfrm>
          <a:prstGeom prst="ellipse">
            <a:avLst/>
          </a:prstGeom>
          <a:noFill/>
          <a:ln w="38100">
            <a:solidFill>
              <a:srgbClr val="F60AD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7983" y="570718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E2/18</a:t>
            </a:r>
          </a:p>
        </p:txBody>
      </p:sp>
    </p:spTree>
    <p:extLst>
      <p:ext uri="{BB962C8B-B14F-4D97-AF65-F5344CB8AC3E}">
        <p14:creationId xmlns:p14="http://schemas.microsoft.com/office/powerpoint/2010/main" val="356017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2" y="1068309"/>
            <a:ext cx="9111800" cy="4958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3662" y="420431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F1</a:t>
            </a:r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/17</a:t>
            </a:r>
            <a:endParaRPr lang="en-US" b="1" dirty="0" smtClean="0">
              <a:ln>
                <a:solidFill>
                  <a:srgbClr val="F60ADA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0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2" y="1068309"/>
            <a:ext cx="9111800" cy="4958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3662" y="420431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F1</a:t>
            </a:r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/17</a:t>
            </a:r>
            <a:endParaRPr lang="en-US" b="1" dirty="0" smtClean="0">
              <a:ln>
                <a:solidFill>
                  <a:srgbClr val="F60ADA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79602" y="1566157"/>
            <a:ext cx="9918440" cy="493589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49615" y="119682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G1/16</a:t>
            </a:r>
            <a:endParaRPr lang="en-US" b="1" dirty="0" smtClean="0">
              <a:ln>
                <a:solidFill>
                  <a:srgbClr val="F60ADA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5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8994" y="323165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56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NID: 192.168.0.0</a:t>
            </a:r>
          </a:p>
          <a:p>
            <a:r>
              <a:rPr lang="en-US" sz="1200" dirty="0" err="1" smtClean="0"/>
              <a:t>Netmask</a:t>
            </a:r>
            <a:r>
              <a:rPr lang="en-US" sz="1200" dirty="0" smtClean="0"/>
              <a:t>: 255.255.0.0</a:t>
            </a:r>
          </a:p>
          <a:p>
            <a:r>
              <a:rPr lang="en-US" sz="1200" dirty="0" err="1" smtClean="0"/>
              <a:t>Netmask</a:t>
            </a:r>
            <a:r>
              <a:rPr lang="en-US" sz="1200" dirty="0" smtClean="0"/>
              <a:t> /16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325639" y="1136468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0590" y="1136468"/>
            <a:ext cx="204204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43478" y="1824532"/>
            <a:ext cx="1857469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192.168.64.0 / 22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9806" y="1824532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18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83438" y="1824532"/>
            <a:ext cx="1943830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192.168.192.0 </a:t>
            </a:r>
            <a:r>
              <a:rPr lang="en-US" dirty="0" smtClean="0"/>
              <a:t>/ 30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66603" y="1824532"/>
            <a:ext cx="2054105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7307" y="12493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G1/16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24097" y="9562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F1/17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47020" y="91495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E1/17</a:t>
            </a:r>
            <a:endParaRPr lang="en-US" b="1" dirty="0" smtClean="0">
              <a:ln>
                <a:solidFill>
                  <a:srgbClr val="F60ADA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2355" y="167701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A13/22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2518" y="16018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E2/18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7569" y="16398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A8/30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39725" y="163418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D2/18</a:t>
            </a:r>
            <a:endParaRPr lang="en-US" b="1" dirty="0" smtClean="0">
              <a:ln>
                <a:solidFill>
                  <a:srgbClr val="F60ADA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27930" y="2595431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19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10680" y="2595431"/>
            <a:ext cx="1848311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192.168.32.0 / 30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6066" y="237279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A7/30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96674" y="24268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D1/19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102" y="3498380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20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44771" y="3478267"/>
            <a:ext cx="1925990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192.168.16.0 / 21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08078" y="2595431"/>
            <a:ext cx="1984556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042742" y="2595431"/>
            <a:ext cx="2007420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192.168.160.0 </a:t>
            </a:r>
            <a:r>
              <a:rPr lang="en-US" dirty="0" smtClean="0"/>
              <a:t>/ 22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77810" y="333074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C1/20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58118" y="32455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C2/21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62229" y="239802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A10/22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90746" y="240471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C3/19</a:t>
            </a:r>
            <a:endParaRPr lang="en-US" b="1" dirty="0" smtClean="0">
              <a:ln>
                <a:solidFill>
                  <a:srgbClr val="F60ADA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3881" y="4721088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192.168.8.0 / 30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14025" y="4736161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21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43457" y="4872740"/>
            <a:ext cx="1863146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192.168.16.0 / 22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14254" y="4858320"/>
            <a:ext cx="1844056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192.168.20.0 / 22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809101" y="3383662"/>
            <a:ext cx="2000328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110067" y="3383662"/>
            <a:ext cx="2037975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192.168.144.0 </a:t>
            </a:r>
            <a:r>
              <a:rPr lang="en-US" dirty="0" smtClean="0"/>
              <a:t>/ 30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3358" y="4501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A3/30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8726" y="4578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B1/21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83739" y="46598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A4/22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3456" y="468576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B2/22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90845" y="31816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A9/30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01650" y="31816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B3/20</a:t>
            </a:r>
            <a:endParaRPr lang="en-US" b="1" dirty="0" smtClean="0">
              <a:ln>
                <a:solidFill>
                  <a:srgbClr val="F60ADA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4336" y="5600535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22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71184" y="5600535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192.168.4.0 / 24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681587" y="5577838"/>
            <a:ext cx="1825016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192.168.16.0 / 28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793665" y="5558606"/>
            <a:ext cx="1953355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192.168.18.0 </a:t>
            </a:r>
            <a:r>
              <a:rPr lang="en-US" dirty="0" smtClean="0"/>
              <a:t>/ 23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338243" y="4222886"/>
            <a:ext cx="1942590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33075" y="4222886"/>
            <a:ext cx="2015852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192.168.136.0 </a:t>
            </a:r>
            <a:r>
              <a:rPr lang="en-US" dirty="0" smtClean="0"/>
              <a:t>/ 25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4248" y="54158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A1/22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40234" y="53843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A2/24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70833" y="53733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A5/28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09100" y="53733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A6/23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7667" y="401098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A11/21</a:t>
            </a:r>
            <a:endParaRPr lang="en-US" b="1" dirty="0" smtClean="0">
              <a:ln>
                <a:solidFill>
                  <a:srgbClr val="F60ADA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04432" y="40292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A12/25</a:t>
            </a:r>
          </a:p>
        </p:txBody>
      </p:sp>
      <p:cxnSp>
        <p:nvCxnSpPr>
          <p:cNvPr id="56" name="Straight Arrow Connector 55"/>
          <p:cNvCxnSpPr>
            <a:stCxn id="4" idx="2"/>
            <a:endCxn id="6" idx="0"/>
          </p:cNvCxnSpPr>
          <p:nvPr/>
        </p:nvCxnSpPr>
        <p:spPr>
          <a:xfrm flipH="1">
            <a:off x="4217406" y="766785"/>
            <a:ext cx="1753355" cy="36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7" idx="0"/>
          </p:cNvCxnSpPr>
          <p:nvPr/>
        </p:nvCxnSpPr>
        <p:spPr>
          <a:xfrm>
            <a:off x="5970761" y="766785"/>
            <a:ext cx="2600851" cy="36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2"/>
            <a:endCxn id="8" idx="0"/>
          </p:cNvCxnSpPr>
          <p:nvPr/>
        </p:nvCxnSpPr>
        <p:spPr>
          <a:xfrm flipH="1">
            <a:off x="2872213" y="1580088"/>
            <a:ext cx="1345193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2"/>
            <a:endCxn id="9" idx="0"/>
          </p:cNvCxnSpPr>
          <p:nvPr/>
        </p:nvCxnSpPr>
        <p:spPr>
          <a:xfrm>
            <a:off x="4217406" y="1580088"/>
            <a:ext cx="1044167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0" idx="0"/>
          </p:cNvCxnSpPr>
          <p:nvPr/>
        </p:nvCxnSpPr>
        <p:spPr>
          <a:xfrm flipH="1">
            <a:off x="7455353" y="1580088"/>
            <a:ext cx="1116259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2"/>
            <a:endCxn id="19" idx="0"/>
          </p:cNvCxnSpPr>
          <p:nvPr/>
        </p:nvCxnSpPr>
        <p:spPr>
          <a:xfrm flipH="1">
            <a:off x="3919697" y="2268152"/>
            <a:ext cx="1341876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2"/>
            <a:endCxn id="11" idx="0"/>
          </p:cNvCxnSpPr>
          <p:nvPr/>
        </p:nvCxnSpPr>
        <p:spPr>
          <a:xfrm>
            <a:off x="8571612" y="1580088"/>
            <a:ext cx="1222044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" idx="2"/>
            <a:endCxn id="20" idx="0"/>
          </p:cNvCxnSpPr>
          <p:nvPr/>
        </p:nvCxnSpPr>
        <p:spPr>
          <a:xfrm>
            <a:off x="5261573" y="2268152"/>
            <a:ext cx="1173263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9" idx="2"/>
            <a:endCxn id="23" idx="0"/>
          </p:cNvCxnSpPr>
          <p:nvPr/>
        </p:nvCxnSpPr>
        <p:spPr>
          <a:xfrm flipH="1">
            <a:off x="2347869" y="3039051"/>
            <a:ext cx="1571828" cy="45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9" idx="2"/>
            <a:endCxn id="24" idx="0"/>
          </p:cNvCxnSpPr>
          <p:nvPr/>
        </p:nvCxnSpPr>
        <p:spPr>
          <a:xfrm>
            <a:off x="3919697" y="3039051"/>
            <a:ext cx="1088069" cy="4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3" idx="2"/>
            <a:endCxn id="31" idx="0"/>
          </p:cNvCxnSpPr>
          <p:nvPr/>
        </p:nvCxnSpPr>
        <p:spPr>
          <a:xfrm flipH="1">
            <a:off x="1125648" y="3942000"/>
            <a:ext cx="1222221" cy="77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3" idx="2"/>
            <a:endCxn id="32" idx="0"/>
          </p:cNvCxnSpPr>
          <p:nvPr/>
        </p:nvCxnSpPr>
        <p:spPr>
          <a:xfrm>
            <a:off x="2347869" y="3942000"/>
            <a:ext cx="1057923" cy="79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2"/>
            <a:endCxn id="33" idx="0"/>
          </p:cNvCxnSpPr>
          <p:nvPr/>
        </p:nvCxnSpPr>
        <p:spPr>
          <a:xfrm>
            <a:off x="5007766" y="3921887"/>
            <a:ext cx="567264" cy="9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34" idx="0"/>
          </p:cNvCxnSpPr>
          <p:nvPr/>
        </p:nvCxnSpPr>
        <p:spPr>
          <a:xfrm>
            <a:off x="5007766" y="3921887"/>
            <a:ext cx="2728516" cy="93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2" idx="2"/>
            <a:endCxn id="43" idx="0"/>
          </p:cNvCxnSpPr>
          <p:nvPr/>
        </p:nvCxnSpPr>
        <p:spPr>
          <a:xfrm flipH="1">
            <a:off x="1456103" y="5179781"/>
            <a:ext cx="1949689" cy="42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2" idx="2"/>
            <a:endCxn id="44" idx="0"/>
          </p:cNvCxnSpPr>
          <p:nvPr/>
        </p:nvCxnSpPr>
        <p:spPr>
          <a:xfrm>
            <a:off x="3405792" y="5179781"/>
            <a:ext cx="57159" cy="42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3" idx="2"/>
            <a:endCxn id="45" idx="0"/>
          </p:cNvCxnSpPr>
          <p:nvPr/>
        </p:nvCxnSpPr>
        <p:spPr>
          <a:xfrm>
            <a:off x="5575030" y="5316360"/>
            <a:ext cx="19065" cy="26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3" idx="2"/>
            <a:endCxn id="46" idx="0"/>
          </p:cNvCxnSpPr>
          <p:nvPr/>
        </p:nvCxnSpPr>
        <p:spPr>
          <a:xfrm>
            <a:off x="5575030" y="5316360"/>
            <a:ext cx="2195313" cy="24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" idx="2"/>
            <a:endCxn id="25" idx="0"/>
          </p:cNvCxnSpPr>
          <p:nvPr/>
        </p:nvCxnSpPr>
        <p:spPr>
          <a:xfrm flipH="1">
            <a:off x="8600356" y="2268152"/>
            <a:ext cx="119330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" idx="2"/>
            <a:endCxn id="26" idx="0"/>
          </p:cNvCxnSpPr>
          <p:nvPr/>
        </p:nvCxnSpPr>
        <p:spPr>
          <a:xfrm>
            <a:off x="9793656" y="2268152"/>
            <a:ext cx="1252796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5" idx="2"/>
            <a:endCxn id="35" idx="0"/>
          </p:cNvCxnSpPr>
          <p:nvPr/>
        </p:nvCxnSpPr>
        <p:spPr>
          <a:xfrm>
            <a:off x="8600356" y="3039051"/>
            <a:ext cx="208909" cy="34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5" idx="2"/>
            <a:endCxn id="36" idx="0"/>
          </p:cNvCxnSpPr>
          <p:nvPr/>
        </p:nvCxnSpPr>
        <p:spPr>
          <a:xfrm>
            <a:off x="8600356" y="3039051"/>
            <a:ext cx="2528699" cy="34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5" idx="2"/>
            <a:endCxn id="47" idx="0"/>
          </p:cNvCxnSpPr>
          <p:nvPr/>
        </p:nvCxnSpPr>
        <p:spPr>
          <a:xfrm>
            <a:off x="8809265" y="3827282"/>
            <a:ext cx="500273" cy="39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5" idx="2"/>
            <a:endCxn id="48" idx="0"/>
          </p:cNvCxnSpPr>
          <p:nvPr/>
        </p:nvCxnSpPr>
        <p:spPr>
          <a:xfrm>
            <a:off x="8809265" y="3827282"/>
            <a:ext cx="2531736" cy="39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1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669095"/>
              </p:ext>
            </p:extLst>
          </p:nvPr>
        </p:nvGraphicFramePr>
        <p:xfrm>
          <a:off x="820093" y="81483"/>
          <a:ext cx="10515600" cy="66800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Subnet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Length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NID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Netmask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Broadcast Address</a:t>
                      </a:r>
                      <a:endParaRPr lang="en-US" b="0" dirty="0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255.255.252.0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192.168.4.0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192.168.8.0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255.255.255.252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192.168.20.0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192.168.16.0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255.255.255.240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192.168.18.0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255.255.254.0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192.168.32.0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192.168.192.0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192.168.144.0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255.255.255.252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192.168.160.0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192.168.128.0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255.255.248.0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192.168.136.0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255.255.255.128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77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192.168.64.0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255.255.252.0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3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60" y="792617"/>
            <a:ext cx="9766147" cy="54200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264785">
            <a:off x="3246550" y="4252682"/>
            <a:ext cx="3740092" cy="185908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99380" y="1901228"/>
            <a:ext cx="2985770" cy="206410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579782">
            <a:off x="2092493" y="2103356"/>
            <a:ext cx="3740092" cy="209784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7165" y="602803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C1/20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6875" y="180434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C2/21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41565" y="198901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C3/20</a:t>
            </a:r>
          </a:p>
        </p:txBody>
      </p:sp>
    </p:spTree>
    <p:extLst>
      <p:ext uri="{BB962C8B-B14F-4D97-AF65-F5344CB8AC3E}">
        <p14:creationId xmlns:p14="http://schemas.microsoft.com/office/powerpoint/2010/main" val="253473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534" y="748703"/>
            <a:ext cx="8803688" cy="540637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49378" y="1892174"/>
            <a:ext cx="5513561" cy="411932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72404" y="1619063"/>
            <a:ext cx="4005353" cy="269038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3553" y="591528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D1/19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1550" y="41247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D2/19</a:t>
            </a:r>
          </a:p>
        </p:txBody>
      </p:sp>
    </p:spTree>
    <p:extLst>
      <p:ext uri="{BB962C8B-B14F-4D97-AF65-F5344CB8AC3E}">
        <p14:creationId xmlns:p14="http://schemas.microsoft.com/office/powerpoint/2010/main" val="361868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181" y="909818"/>
            <a:ext cx="9445926" cy="516670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449285">
            <a:off x="6618424" y="1371087"/>
            <a:ext cx="4285901" cy="2690387"/>
          </a:xfrm>
          <a:prstGeom prst="ellipse">
            <a:avLst/>
          </a:prstGeom>
          <a:noFill/>
          <a:ln w="38100">
            <a:solidFill>
              <a:srgbClr val="F60AD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87696" y="206755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E1/18</a:t>
            </a:r>
          </a:p>
        </p:txBody>
      </p:sp>
      <p:sp>
        <p:nvSpPr>
          <p:cNvPr id="7" name="Oval 6"/>
          <p:cNvSpPr/>
          <p:nvPr/>
        </p:nvSpPr>
        <p:spPr>
          <a:xfrm rot="449285">
            <a:off x="1207610" y="988004"/>
            <a:ext cx="5631379" cy="5526622"/>
          </a:xfrm>
          <a:prstGeom prst="ellipse">
            <a:avLst/>
          </a:prstGeom>
          <a:noFill/>
          <a:ln w="38100">
            <a:solidFill>
              <a:srgbClr val="F60AD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4932" y="570718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E2/18</a:t>
            </a:r>
          </a:p>
        </p:txBody>
      </p:sp>
    </p:spTree>
    <p:extLst>
      <p:ext uri="{BB962C8B-B14F-4D97-AF65-F5344CB8AC3E}">
        <p14:creationId xmlns:p14="http://schemas.microsoft.com/office/powerpoint/2010/main" val="14138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5921" y="406837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F1/17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29" y="1006441"/>
            <a:ext cx="9629299" cy="5279258"/>
          </a:xfrm>
        </p:spPr>
      </p:pic>
    </p:spTree>
    <p:extLst>
      <p:ext uri="{BB962C8B-B14F-4D97-AF65-F5344CB8AC3E}">
        <p14:creationId xmlns:p14="http://schemas.microsoft.com/office/powerpoint/2010/main" val="158126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21850" y="275562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G1/16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244" y="895738"/>
            <a:ext cx="9868081" cy="52208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303410" y="1520890"/>
            <a:ext cx="9918440" cy="493589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8994" y="323165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56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NID: 192.168.0.0</a:t>
            </a:r>
          </a:p>
          <a:p>
            <a:r>
              <a:rPr lang="en-US" sz="1200" dirty="0" err="1" smtClean="0"/>
              <a:t>Netmask</a:t>
            </a:r>
            <a:r>
              <a:rPr lang="en-US" sz="1200" dirty="0" smtClean="0"/>
              <a:t>: 255.255.0.0</a:t>
            </a:r>
          </a:p>
          <a:p>
            <a:r>
              <a:rPr lang="en-US" sz="1200" dirty="0" err="1" smtClean="0"/>
              <a:t>Netmask</a:t>
            </a:r>
            <a:r>
              <a:rPr lang="en-US" sz="1200" dirty="0" smtClean="0"/>
              <a:t> /16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325639" y="1136468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17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0590" y="1136468"/>
            <a:ext cx="204204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43478" y="1824532"/>
            <a:ext cx="1857469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192.168.64.0 / 22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9806" y="1824532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18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83438" y="1824532"/>
            <a:ext cx="1943830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192.168.160.0 / 30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66603" y="1824532"/>
            <a:ext cx="2054105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19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7307" y="12493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G1/16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24097" y="95620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F1/17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47020" y="91495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E1/18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2355" y="167701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A13/22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2518" y="16018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E2/18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7569" y="16398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A8/30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39725" y="163418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D2/19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27930" y="2595431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19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10680" y="2595431"/>
            <a:ext cx="1848311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192.168.32.0 / 30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6066" y="237279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A7/30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96674" y="242688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D1/19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102" y="3498380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20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44771" y="3478267"/>
            <a:ext cx="1925990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192.168.16.0 / 21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08078" y="2595431"/>
            <a:ext cx="1984556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20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042742" y="2595431"/>
            <a:ext cx="2007420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192.168.144.0 / 22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77810" y="333074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C1/20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58118" y="32455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C2/21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062229" y="239802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A10/22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90746" y="240471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C3/20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3881" y="4721088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192.168.8.0 / 30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514025" y="4736161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21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43457" y="4872740"/>
            <a:ext cx="1863146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192.168.16.0 / 22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14254" y="4858320"/>
            <a:ext cx="1844056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192.168.20.0 / 22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809101" y="3383662"/>
            <a:ext cx="2000328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21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110067" y="3383662"/>
            <a:ext cx="2037975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192.168.136.0 / 30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3358" y="4501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A3/30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58726" y="4578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B1/21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83739" y="46598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A4/22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3456" y="468576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B2/22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90845" y="318166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A9/30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01650" y="31816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B3/21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4336" y="5600535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192.168.0.0 / 22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71184" y="5600535"/>
            <a:ext cx="1783533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192.168.4.0 / 24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681587" y="5577838"/>
            <a:ext cx="1825016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192.168.16.0 / 28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793665" y="5558606"/>
            <a:ext cx="1953355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192.168.18.0 </a:t>
            </a:r>
            <a:r>
              <a:rPr lang="en-US" dirty="0" smtClean="0"/>
              <a:t>/ 23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338243" y="4222886"/>
            <a:ext cx="1942590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192.168.128.0 / 22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33075" y="4222886"/>
            <a:ext cx="2015852" cy="443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192.168.132.0 / 25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4248" y="54158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A1/22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40234" y="53843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A2/24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70833" y="53733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A5/28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09100" y="53733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A6/23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7667" y="401098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A11/22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304432" y="40292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rgbClr val="F60ADA"/>
                  </a:solidFill>
                </a:ln>
                <a:solidFill>
                  <a:srgbClr val="FFC000"/>
                </a:solidFill>
              </a:rPr>
              <a:t>A12/25</a:t>
            </a:r>
          </a:p>
        </p:txBody>
      </p:sp>
      <p:cxnSp>
        <p:nvCxnSpPr>
          <p:cNvPr id="56" name="Straight Arrow Connector 55"/>
          <p:cNvCxnSpPr>
            <a:stCxn id="4" idx="2"/>
            <a:endCxn id="6" idx="0"/>
          </p:cNvCxnSpPr>
          <p:nvPr/>
        </p:nvCxnSpPr>
        <p:spPr>
          <a:xfrm flipH="1">
            <a:off x="4217406" y="766785"/>
            <a:ext cx="1753355" cy="36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7" idx="0"/>
          </p:cNvCxnSpPr>
          <p:nvPr/>
        </p:nvCxnSpPr>
        <p:spPr>
          <a:xfrm>
            <a:off x="5970761" y="766785"/>
            <a:ext cx="2600851" cy="36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2"/>
            <a:endCxn id="8" idx="0"/>
          </p:cNvCxnSpPr>
          <p:nvPr/>
        </p:nvCxnSpPr>
        <p:spPr>
          <a:xfrm flipH="1">
            <a:off x="2872213" y="1580088"/>
            <a:ext cx="1345193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2"/>
            <a:endCxn id="9" idx="0"/>
          </p:cNvCxnSpPr>
          <p:nvPr/>
        </p:nvCxnSpPr>
        <p:spPr>
          <a:xfrm>
            <a:off x="4217406" y="1580088"/>
            <a:ext cx="1044167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0" idx="0"/>
          </p:cNvCxnSpPr>
          <p:nvPr/>
        </p:nvCxnSpPr>
        <p:spPr>
          <a:xfrm flipH="1">
            <a:off x="7455353" y="1580088"/>
            <a:ext cx="1116259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2"/>
            <a:endCxn id="19" idx="0"/>
          </p:cNvCxnSpPr>
          <p:nvPr/>
        </p:nvCxnSpPr>
        <p:spPr>
          <a:xfrm flipH="1">
            <a:off x="3919697" y="2268152"/>
            <a:ext cx="1341876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2"/>
            <a:endCxn id="11" idx="0"/>
          </p:cNvCxnSpPr>
          <p:nvPr/>
        </p:nvCxnSpPr>
        <p:spPr>
          <a:xfrm>
            <a:off x="8571612" y="1580088"/>
            <a:ext cx="1222044" cy="24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" idx="2"/>
            <a:endCxn id="20" idx="0"/>
          </p:cNvCxnSpPr>
          <p:nvPr/>
        </p:nvCxnSpPr>
        <p:spPr>
          <a:xfrm>
            <a:off x="5261573" y="2268152"/>
            <a:ext cx="1173263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9" idx="2"/>
            <a:endCxn id="23" idx="0"/>
          </p:cNvCxnSpPr>
          <p:nvPr/>
        </p:nvCxnSpPr>
        <p:spPr>
          <a:xfrm flipH="1">
            <a:off x="2347869" y="3039051"/>
            <a:ext cx="1571828" cy="45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9" idx="2"/>
            <a:endCxn id="24" idx="0"/>
          </p:cNvCxnSpPr>
          <p:nvPr/>
        </p:nvCxnSpPr>
        <p:spPr>
          <a:xfrm>
            <a:off x="3919697" y="3039051"/>
            <a:ext cx="1088069" cy="4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3" idx="2"/>
            <a:endCxn id="31" idx="0"/>
          </p:cNvCxnSpPr>
          <p:nvPr/>
        </p:nvCxnSpPr>
        <p:spPr>
          <a:xfrm flipH="1">
            <a:off x="1125648" y="3942000"/>
            <a:ext cx="1222221" cy="77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3" idx="2"/>
            <a:endCxn id="32" idx="0"/>
          </p:cNvCxnSpPr>
          <p:nvPr/>
        </p:nvCxnSpPr>
        <p:spPr>
          <a:xfrm>
            <a:off x="2347869" y="3942000"/>
            <a:ext cx="1057923" cy="79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2"/>
            <a:endCxn id="33" idx="0"/>
          </p:cNvCxnSpPr>
          <p:nvPr/>
        </p:nvCxnSpPr>
        <p:spPr>
          <a:xfrm>
            <a:off x="5007766" y="3921887"/>
            <a:ext cx="567264" cy="9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34" idx="0"/>
          </p:cNvCxnSpPr>
          <p:nvPr/>
        </p:nvCxnSpPr>
        <p:spPr>
          <a:xfrm>
            <a:off x="5007766" y="3921887"/>
            <a:ext cx="2728516" cy="93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2" idx="2"/>
            <a:endCxn id="43" idx="0"/>
          </p:cNvCxnSpPr>
          <p:nvPr/>
        </p:nvCxnSpPr>
        <p:spPr>
          <a:xfrm flipH="1">
            <a:off x="1456103" y="5179781"/>
            <a:ext cx="1949689" cy="42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2" idx="2"/>
            <a:endCxn id="44" idx="0"/>
          </p:cNvCxnSpPr>
          <p:nvPr/>
        </p:nvCxnSpPr>
        <p:spPr>
          <a:xfrm>
            <a:off x="3405792" y="5179781"/>
            <a:ext cx="57159" cy="42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3" idx="2"/>
            <a:endCxn id="45" idx="0"/>
          </p:cNvCxnSpPr>
          <p:nvPr/>
        </p:nvCxnSpPr>
        <p:spPr>
          <a:xfrm>
            <a:off x="5575030" y="5316360"/>
            <a:ext cx="19065" cy="26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3" idx="2"/>
            <a:endCxn id="46" idx="0"/>
          </p:cNvCxnSpPr>
          <p:nvPr/>
        </p:nvCxnSpPr>
        <p:spPr>
          <a:xfrm>
            <a:off x="5575030" y="5316360"/>
            <a:ext cx="2195313" cy="24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" idx="2"/>
            <a:endCxn id="25" idx="0"/>
          </p:cNvCxnSpPr>
          <p:nvPr/>
        </p:nvCxnSpPr>
        <p:spPr>
          <a:xfrm flipH="1">
            <a:off x="8600356" y="2268152"/>
            <a:ext cx="1193300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" idx="2"/>
            <a:endCxn id="26" idx="0"/>
          </p:cNvCxnSpPr>
          <p:nvPr/>
        </p:nvCxnSpPr>
        <p:spPr>
          <a:xfrm>
            <a:off x="9793656" y="2268152"/>
            <a:ext cx="1252796" cy="32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5" idx="2"/>
            <a:endCxn id="35" idx="0"/>
          </p:cNvCxnSpPr>
          <p:nvPr/>
        </p:nvCxnSpPr>
        <p:spPr>
          <a:xfrm>
            <a:off x="8600356" y="3039051"/>
            <a:ext cx="208909" cy="34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5" idx="2"/>
            <a:endCxn id="36" idx="0"/>
          </p:cNvCxnSpPr>
          <p:nvPr/>
        </p:nvCxnSpPr>
        <p:spPr>
          <a:xfrm>
            <a:off x="8600356" y="3039051"/>
            <a:ext cx="2528699" cy="34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5" idx="2"/>
            <a:endCxn id="47" idx="0"/>
          </p:cNvCxnSpPr>
          <p:nvPr/>
        </p:nvCxnSpPr>
        <p:spPr>
          <a:xfrm>
            <a:off x="8809265" y="3827282"/>
            <a:ext cx="500273" cy="39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5" idx="2"/>
            <a:endCxn id="48" idx="0"/>
          </p:cNvCxnSpPr>
          <p:nvPr/>
        </p:nvCxnSpPr>
        <p:spPr>
          <a:xfrm>
            <a:off x="8809265" y="3827282"/>
            <a:ext cx="2531736" cy="39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5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61" y="274618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REVISI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04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6" y="367036"/>
            <a:ext cx="10323809" cy="59428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16040" y="5096378"/>
            <a:ext cx="1647730" cy="506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26443" y="1699820"/>
            <a:ext cx="1647730" cy="506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21243" y="5096378"/>
            <a:ext cx="1647730" cy="506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7544" y="3391514"/>
            <a:ext cx="1647730" cy="506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591697">
            <a:off x="3817544" y="2565270"/>
            <a:ext cx="1976674" cy="674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400000">
            <a:off x="6177480" y="2956178"/>
            <a:ext cx="1647730" cy="506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0607221">
            <a:off x="6174865" y="940858"/>
            <a:ext cx="1773998" cy="506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5078429">
            <a:off x="5306768" y="3956773"/>
            <a:ext cx="973321" cy="3811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7571712" y="2728095"/>
            <a:ext cx="1647730" cy="823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68973" y="1671005"/>
            <a:ext cx="1647730" cy="506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40840" y="1757896"/>
            <a:ext cx="1146095" cy="451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550435">
            <a:off x="5233193" y="2502791"/>
            <a:ext cx="1162227" cy="506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8770676">
            <a:off x="1664484" y="2700941"/>
            <a:ext cx="1647730" cy="5069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88349" y="48120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A1/22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71393" y="57045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A2/24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0502" y="394362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A3/30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2990" y="396519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A4/22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1648" y="23362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A5/28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09263" y="20030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A6/23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12780" y="198379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A7/30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5165" y="216192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A8/30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54842" y="133913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A9/30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7275" y="384887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A10/22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57394" y="384887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A11/21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73620" y="132063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A12/25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90381" y="49557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A13/22</a:t>
            </a:r>
          </a:p>
        </p:txBody>
      </p:sp>
    </p:spTree>
    <p:extLst>
      <p:ext uri="{BB962C8B-B14F-4D97-AF65-F5344CB8AC3E}">
        <p14:creationId xmlns:p14="http://schemas.microsoft.com/office/powerpoint/2010/main" val="166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328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29</cp:revision>
  <dcterms:created xsi:type="dcterms:W3CDTF">2020-12-09T10:44:33Z</dcterms:created>
  <dcterms:modified xsi:type="dcterms:W3CDTF">2020-12-13T14:44:01Z</dcterms:modified>
</cp:coreProperties>
</file>