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Adul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KK-B</a:t>
            </a:r>
          </a:p>
          <a:p>
            <a:r>
              <a:rPr lang="en-US" dirty="0" err="1" smtClean="0"/>
              <a:t>Kelompok</a:t>
            </a:r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4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Adult Dataset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diunduh</a:t>
            </a:r>
            <a:r>
              <a:rPr lang="en-US" dirty="0"/>
              <a:t> di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archive.ics.uci.edu/ml/datasets/Adult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memiliki</a:t>
            </a:r>
            <a:r>
              <a:rPr lang="en-US" dirty="0" smtClean="0"/>
              <a:t> 14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/>
              <a:t> </a:t>
            </a:r>
            <a:r>
              <a:rPr lang="en-US" dirty="0" smtClean="0"/>
              <a:t>age, </a:t>
            </a:r>
            <a:r>
              <a:rPr lang="en-US" dirty="0" err="1" smtClean="0"/>
              <a:t>workclass</a:t>
            </a:r>
            <a:r>
              <a:rPr lang="en-US" dirty="0" smtClean="0"/>
              <a:t>, final weight, education, education-</a:t>
            </a:r>
            <a:r>
              <a:rPr lang="en-US" dirty="0" err="1" smtClean="0"/>
              <a:t>num</a:t>
            </a:r>
            <a:r>
              <a:rPr lang="en-US" dirty="0" smtClean="0"/>
              <a:t>, marital-status, occupation, relationship, race, sex, capital-gain, capital-loss, hours-per-week, native-country, income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8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Hipotesa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native-country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per-</a:t>
            </a:r>
            <a:r>
              <a:rPr lang="en-US" dirty="0" err="1" smtClean="0"/>
              <a:t>tahun</a:t>
            </a:r>
            <a:r>
              <a:rPr lang="en-US" dirty="0" smtClean="0"/>
              <a:t>? (EDA)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Kombinasi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occupation </a:t>
            </a:r>
            <a:r>
              <a:rPr lang="en-US" dirty="0" err="1" smtClean="0"/>
              <a:t>dan</a:t>
            </a:r>
            <a:r>
              <a:rPr lang="en-US" dirty="0" smtClean="0"/>
              <a:t> marital-status </a:t>
            </a:r>
            <a:r>
              <a:rPr lang="en-US" dirty="0" err="1" smtClean="0"/>
              <a:t>manakah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$50000 per-</a:t>
            </a:r>
            <a:r>
              <a:rPr lang="en-US" dirty="0" err="1" smtClean="0"/>
              <a:t>tahun</a:t>
            </a:r>
            <a:r>
              <a:rPr lang="en-US" dirty="0" smtClean="0"/>
              <a:t> paling </a:t>
            </a:r>
            <a:r>
              <a:rPr lang="en-US" dirty="0" err="1" smtClean="0"/>
              <a:t>banyak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workclass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Local Government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occupation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Tech Support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per-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$50000?</a:t>
            </a:r>
          </a:p>
        </p:txBody>
      </p:sp>
    </p:spTree>
    <p:extLst>
      <p:ext uri="{BB962C8B-B14F-4D97-AF65-F5344CB8AC3E}">
        <p14:creationId xmlns:p14="http://schemas.microsoft.com/office/powerpoint/2010/main" val="349280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107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Final Project</vt:lpstr>
      <vt:lpstr>Dataset</vt:lpstr>
      <vt:lpstr>Hipotesa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ASUS</dc:creator>
  <cp:lastModifiedBy>ASUS</cp:lastModifiedBy>
  <cp:revision>10</cp:revision>
  <dcterms:created xsi:type="dcterms:W3CDTF">2020-12-29T02:03:58Z</dcterms:created>
  <dcterms:modified xsi:type="dcterms:W3CDTF">2020-12-29T04:05:41Z</dcterms:modified>
</cp:coreProperties>
</file>