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Cigduino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inical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067944" y="1772816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203848" y="292494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Inicializar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93"/>
          <p:cNvCxnSpPr>
            <a:stCxn id="91" idx="4"/>
            <a:endCxn id="92" idx="0"/>
          </p:cNvCxnSpPr>
          <p:nvPr/>
        </p:nvCxnSpPr>
        <p:spPr>
          <a:xfrm>
            <a:off x="4525144" y="2687216"/>
            <a:ext cx="10800" cy="23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3192996" y="364502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timer principal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92996" y="436510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timer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atchdog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067944" y="5301208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 flipH="1">
            <a:off x="4525196" y="3454152"/>
            <a:ext cx="1080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525144" y="4174232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9" name="Shape 99"/>
          <p:cNvCxnSpPr>
            <a:stCxn id="95" idx="2"/>
            <a:endCxn id="96" idx="0"/>
          </p:cNvCxnSpPr>
          <p:nvPr/>
        </p:nvCxnSpPr>
        <p:spPr>
          <a:xfrm>
            <a:off x="4525144" y="4894312"/>
            <a:ext cx="0" cy="40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principal (timer principal)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09800" y="231534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sensores1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106"/>
          <p:cNvCxnSpPr>
            <a:stCxn id="107" idx="4"/>
            <a:endCxn id="105" idx="0"/>
          </p:cNvCxnSpPr>
          <p:nvPr/>
        </p:nvCxnSpPr>
        <p:spPr>
          <a:xfrm>
            <a:off x="3131096" y="2183904"/>
            <a:ext cx="10800" cy="131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8" name="Shape 108"/>
          <p:cNvSpPr/>
          <p:nvPr/>
        </p:nvSpPr>
        <p:spPr>
          <a:xfrm>
            <a:off x="1809800" y="303542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Flujo1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615867" y="5217038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Flujo2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hape 110"/>
          <p:cNvCxnSpPr>
            <a:stCxn id="105" idx="2"/>
            <a:endCxn id="108" idx="0"/>
          </p:cNvCxnSpPr>
          <p:nvPr/>
        </p:nvCxnSpPr>
        <p:spPr>
          <a:xfrm>
            <a:off x="3141950" y="2844544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1" name="Shape 111"/>
          <p:cNvCxnSpPr>
            <a:stCxn id="108" idx="2"/>
            <a:endCxn id="112" idx="0"/>
          </p:cNvCxnSpPr>
          <p:nvPr/>
        </p:nvCxnSpPr>
        <p:spPr>
          <a:xfrm flipH="1">
            <a:off x="3131150" y="3564624"/>
            <a:ext cx="10800" cy="38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3" name="Shape 113"/>
          <p:cNvCxnSpPr>
            <a:stCxn id="114" idx="2"/>
            <a:endCxn id="115" idx="0"/>
          </p:cNvCxnSpPr>
          <p:nvPr/>
        </p:nvCxnSpPr>
        <p:spPr>
          <a:xfrm>
            <a:off x="3131096" y="5025752"/>
            <a:ext cx="29400" cy="63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/>
          <p:nvPr/>
        </p:nvSpPr>
        <p:spPr>
          <a:xfrm>
            <a:off x="2673896" y="1269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626224" y="4509120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sensores1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703223" y="5661248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673896" y="4568552"/>
            <a:ext cx="914400" cy="4572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>
            <a:stCxn id="114" idx="3"/>
            <a:endCxn id="116" idx="1"/>
          </p:cNvCxnSpPr>
          <p:nvPr/>
        </p:nvCxnSpPr>
        <p:spPr>
          <a:xfrm flipH="1" rot="10800000">
            <a:off x="3588296" y="4773752"/>
            <a:ext cx="2037900" cy="2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stCxn id="116" idx="2"/>
            <a:endCxn id="109" idx="0"/>
          </p:cNvCxnSpPr>
          <p:nvPr/>
        </p:nvCxnSpPr>
        <p:spPr>
          <a:xfrm flipH="1">
            <a:off x="6947874" y="5038320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>
            <a:stCxn id="109" idx="1"/>
            <a:endCxn id="115" idx="0"/>
          </p:cNvCxnSpPr>
          <p:nvPr/>
        </p:nvCxnSpPr>
        <p:spPr>
          <a:xfrm flipH="1">
            <a:off x="3160367" y="5481638"/>
            <a:ext cx="2455500" cy="179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/>
          <p:nvPr/>
        </p:nvSpPr>
        <p:spPr>
          <a:xfrm>
            <a:off x="2673896" y="3952289"/>
            <a:ext cx="914400" cy="4572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79369" y="5660533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>
            <a:stCxn id="112" idx="2"/>
            <a:endCxn id="114" idx="0"/>
          </p:cNvCxnSpPr>
          <p:nvPr/>
        </p:nvCxnSpPr>
        <p:spPr>
          <a:xfrm>
            <a:off x="3131096" y="4409489"/>
            <a:ext cx="0" cy="15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2" name="Shape 122"/>
          <p:cNvCxnSpPr>
            <a:stCxn id="112" idx="1"/>
            <a:endCxn id="120" idx="0"/>
          </p:cNvCxnSpPr>
          <p:nvPr/>
        </p:nvCxnSpPr>
        <p:spPr>
          <a:xfrm flipH="1">
            <a:off x="1536596" y="4180889"/>
            <a:ext cx="1137300" cy="14796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802469" y="305638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Potencia salida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501534" y="2924944"/>
            <a:ext cx="1584176" cy="792088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Estado Control?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Shape 131"/>
          <p:cNvCxnSpPr>
            <a:stCxn id="130" idx="4"/>
            <a:endCxn id="129" idx="0"/>
          </p:cNvCxnSpPr>
          <p:nvPr/>
        </p:nvCxnSpPr>
        <p:spPr>
          <a:xfrm flipH="1" rot="-5400000">
            <a:off x="2113196" y="2744604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29" idx="3"/>
            <a:endCxn id="128" idx="1"/>
          </p:cNvCxnSpPr>
          <p:nvPr/>
        </p:nvCxnSpPr>
        <p:spPr>
          <a:xfrm>
            <a:off x="3085710" y="3320988"/>
            <a:ext cx="1716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>
            <a:off x="1831090" y="48908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Shape 134"/>
          <p:cNvCxnSpPr>
            <a:stCxn id="129" idx="2"/>
            <a:endCxn id="133" idx="0"/>
          </p:cNvCxnSpPr>
          <p:nvPr/>
        </p:nvCxnSpPr>
        <p:spPr>
          <a:xfrm rot="5400000">
            <a:off x="1703972" y="4301282"/>
            <a:ext cx="1173900" cy="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5" name="Shape 135"/>
          <p:cNvCxnSpPr>
            <a:stCxn id="128" idx="2"/>
            <a:endCxn id="133" idx="0"/>
          </p:cNvCxnSpPr>
          <p:nvPr/>
        </p:nvCxnSpPr>
        <p:spPr>
          <a:xfrm rot="5400000">
            <a:off x="3558817" y="2315092"/>
            <a:ext cx="1305300" cy="38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802469" y="3021880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Información Pantalla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501534" y="2852936"/>
            <a:ext cx="1584176" cy="864096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Estado Presentación?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>
            <a:stCxn id="143" idx="4"/>
            <a:endCxn id="142" idx="0"/>
          </p:cNvCxnSpPr>
          <p:nvPr/>
        </p:nvCxnSpPr>
        <p:spPr>
          <a:xfrm flipH="1" rot="-5400000">
            <a:off x="2149196" y="2708604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>
            <a:stCxn id="142" idx="3"/>
            <a:endCxn id="141" idx="1"/>
          </p:cNvCxnSpPr>
          <p:nvPr/>
        </p:nvCxnSpPr>
        <p:spPr>
          <a:xfrm>
            <a:off x="3085710" y="3284984"/>
            <a:ext cx="17169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6" name="Shape 146"/>
          <p:cNvSpPr/>
          <p:nvPr/>
        </p:nvSpPr>
        <p:spPr>
          <a:xfrm>
            <a:off x="1840687" y="53480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Shape 147"/>
          <p:cNvCxnSpPr>
            <a:stCxn id="142" idx="2"/>
            <a:endCxn id="148" idx="0"/>
          </p:cNvCxnSpPr>
          <p:nvPr/>
        </p:nvCxnSpPr>
        <p:spPr>
          <a:xfrm rot="5400000">
            <a:off x="1908572" y="4101482"/>
            <a:ext cx="769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9" name="Shape 149"/>
          <p:cNvCxnSpPr>
            <a:stCxn id="141" idx="2"/>
            <a:endCxn id="148" idx="0"/>
          </p:cNvCxnSpPr>
          <p:nvPr/>
        </p:nvCxnSpPr>
        <p:spPr>
          <a:xfrm rot="5400000">
            <a:off x="3746017" y="2097888"/>
            <a:ext cx="935400" cy="3841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8" name="Shape 148"/>
          <p:cNvSpPr/>
          <p:nvPr/>
        </p:nvSpPr>
        <p:spPr>
          <a:xfrm>
            <a:off x="960744" y="4486530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FlagWhachdog 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Shape 150"/>
          <p:cNvCxnSpPr>
            <a:stCxn id="148" idx="2"/>
            <a:endCxn id="146" idx="0"/>
          </p:cNvCxnSpPr>
          <p:nvPr/>
        </p:nvCxnSpPr>
        <p:spPr>
          <a:xfrm flipH="1" rot="-5400000">
            <a:off x="2129244" y="5179380"/>
            <a:ext cx="332400" cy="5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</a:t>
            </a:r>
            <a:r>
              <a:rPr lang="es-ES"/>
              <a:t>Whachdog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840687" y="48908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>
            <a:stCxn id="158" idx="2"/>
            <a:endCxn id="156" idx="0"/>
          </p:cNvCxnSpPr>
          <p:nvPr/>
        </p:nvCxnSpPr>
        <p:spPr>
          <a:xfrm flipH="1" rot="-5400000">
            <a:off x="1708837" y="4301814"/>
            <a:ext cx="11739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9" name="Shape 159"/>
          <p:cNvCxnSpPr>
            <a:stCxn id="160" idx="2"/>
            <a:endCxn id="156" idx="0"/>
          </p:cNvCxnSpPr>
          <p:nvPr/>
        </p:nvCxnSpPr>
        <p:spPr>
          <a:xfrm flipH="1" rot="-5400000">
            <a:off x="1708834" y="4301794"/>
            <a:ext cx="1173900" cy="4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1" name="Shape 161"/>
          <p:cNvSpPr/>
          <p:nvPr/>
        </p:nvSpPr>
        <p:spPr>
          <a:xfrm>
            <a:off x="4802469" y="305638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Cortar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 salida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501534" y="2924944"/>
            <a:ext cx="1584300" cy="792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FlgOK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Whachdog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>
            <a:stCxn id="162" idx="4"/>
            <a:endCxn id="160" idx="0"/>
          </p:cNvCxnSpPr>
          <p:nvPr/>
        </p:nvCxnSpPr>
        <p:spPr>
          <a:xfrm flipH="1" rot="-5400000">
            <a:off x="2113346" y="2744454"/>
            <a:ext cx="360000" cy="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4" name="Shape 164"/>
          <p:cNvCxnSpPr>
            <a:stCxn id="160" idx="3"/>
            <a:endCxn id="161" idx="1"/>
          </p:cNvCxnSpPr>
          <p:nvPr/>
        </p:nvCxnSpPr>
        <p:spPr>
          <a:xfrm>
            <a:off x="3085834" y="3320944"/>
            <a:ext cx="17166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5" name="Shape 165"/>
          <p:cNvSpPr/>
          <p:nvPr/>
        </p:nvSpPr>
        <p:spPr>
          <a:xfrm>
            <a:off x="4802469" y="379573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Apagar Pantalla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>
            <a:stCxn id="161" idx="2"/>
            <a:endCxn id="165" idx="0"/>
          </p:cNvCxnSpPr>
          <p:nvPr/>
        </p:nvCxnSpPr>
        <p:spPr>
          <a:xfrm flipH="1" rot="-5400000">
            <a:off x="6029919" y="3690284"/>
            <a:ext cx="210000" cy="600"/>
          </a:xfrm>
          <a:prstGeom prst="bentConnector3">
            <a:avLst>
              <a:gd fmla="val 50036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7" name="Shape 167"/>
          <p:cNvSpPr/>
          <p:nvPr/>
        </p:nvSpPr>
        <p:spPr>
          <a:xfrm>
            <a:off x="5677419" y="4919083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Shape 168"/>
          <p:cNvCxnSpPr>
            <a:stCxn id="165" idx="2"/>
            <a:endCxn id="167" idx="0"/>
          </p:cNvCxnSpPr>
          <p:nvPr/>
        </p:nvCxnSpPr>
        <p:spPr>
          <a:xfrm flipH="1" rot="-5400000">
            <a:off x="5837919" y="4621634"/>
            <a:ext cx="5940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