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Cigduino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Control de flujo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Flujo inical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067944" y="1772816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3203848" y="2924944"/>
            <a:ext cx="2664296" cy="52920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Inicializar variable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4"/>
          <p:cNvCxnSpPr>
            <a:stCxn id="91" idx="4"/>
            <a:endCxn id="92" idx="0"/>
          </p:cNvCxnSpPr>
          <p:nvPr/>
        </p:nvCxnSpPr>
        <p:spPr>
          <a:xfrm>
            <a:off x="4525144" y="2687216"/>
            <a:ext cx="10800" cy="237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94" name="Google Shape;94;p14"/>
          <p:cNvSpPr/>
          <p:nvPr/>
        </p:nvSpPr>
        <p:spPr>
          <a:xfrm>
            <a:off x="3192996" y="3645024"/>
            <a:ext cx="2664296" cy="52920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 timer principal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3192996" y="4365104"/>
            <a:ext cx="2664296" cy="52920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 timer Watchdog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4067944" y="5301208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sleep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4"/>
          <p:cNvCxnSpPr>
            <a:stCxn id="92" idx="2"/>
            <a:endCxn id="94" idx="0"/>
          </p:cNvCxnSpPr>
          <p:nvPr/>
        </p:nvCxnSpPr>
        <p:spPr>
          <a:xfrm flipH="1">
            <a:off x="4525196" y="3454152"/>
            <a:ext cx="10800" cy="190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98" name="Google Shape;98;p14"/>
          <p:cNvCxnSpPr>
            <a:stCxn id="94" idx="2"/>
            <a:endCxn id="95" idx="0"/>
          </p:cNvCxnSpPr>
          <p:nvPr/>
        </p:nvCxnSpPr>
        <p:spPr>
          <a:xfrm>
            <a:off x="4525144" y="4174232"/>
            <a:ext cx="0" cy="190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99" name="Google Shape;99;p14"/>
          <p:cNvCxnSpPr>
            <a:stCxn id="95" idx="2"/>
            <a:endCxn id="96" idx="0"/>
          </p:cNvCxnSpPr>
          <p:nvPr/>
        </p:nvCxnSpPr>
        <p:spPr>
          <a:xfrm>
            <a:off x="4525144" y="4894312"/>
            <a:ext cx="0" cy="406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Flujo principal (timer principal)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1809800" y="2315344"/>
            <a:ext cx="2664300" cy="52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Lectura sensores1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5"/>
          <p:cNvCxnSpPr>
            <a:stCxn id="107" idx="4"/>
            <a:endCxn id="105" idx="0"/>
          </p:cNvCxnSpPr>
          <p:nvPr/>
        </p:nvCxnSpPr>
        <p:spPr>
          <a:xfrm>
            <a:off x="3131096" y="2183904"/>
            <a:ext cx="10800" cy="131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08" name="Google Shape;108;p15"/>
          <p:cNvSpPr/>
          <p:nvPr/>
        </p:nvSpPr>
        <p:spPr>
          <a:xfrm>
            <a:off x="1809800" y="3035424"/>
            <a:ext cx="2664300" cy="52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Flujo1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5615867" y="5217038"/>
            <a:ext cx="2664300" cy="52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Flujo2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5"/>
          <p:cNvCxnSpPr>
            <a:stCxn id="105" idx="2"/>
            <a:endCxn id="108" idx="0"/>
          </p:cNvCxnSpPr>
          <p:nvPr/>
        </p:nvCxnSpPr>
        <p:spPr>
          <a:xfrm>
            <a:off x="3141950" y="2844544"/>
            <a:ext cx="0" cy="190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11" name="Google Shape;111;p15"/>
          <p:cNvCxnSpPr>
            <a:stCxn id="108" idx="2"/>
            <a:endCxn id="112" idx="0"/>
          </p:cNvCxnSpPr>
          <p:nvPr/>
        </p:nvCxnSpPr>
        <p:spPr>
          <a:xfrm flipH="1">
            <a:off x="3131150" y="3564624"/>
            <a:ext cx="10800" cy="387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13" name="Google Shape;113;p15"/>
          <p:cNvCxnSpPr>
            <a:stCxn id="114" idx="2"/>
            <a:endCxn id="115" idx="0"/>
          </p:cNvCxnSpPr>
          <p:nvPr/>
        </p:nvCxnSpPr>
        <p:spPr>
          <a:xfrm>
            <a:off x="3131096" y="5025752"/>
            <a:ext cx="29400" cy="635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07" name="Google Shape;107;p15"/>
          <p:cNvSpPr/>
          <p:nvPr/>
        </p:nvSpPr>
        <p:spPr>
          <a:xfrm>
            <a:off x="2673896" y="1269504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5626224" y="4509120"/>
            <a:ext cx="2664300" cy="52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Lectura sensores1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2703223" y="5661248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2673896" y="4568552"/>
            <a:ext cx="914400" cy="45720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5"/>
          <p:cNvCxnSpPr>
            <a:stCxn id="114" idx="3"/>
            <a:endCxn id="116" idx="1"/>
          </p:cNvCxnSpPr>
          <p:nvPr/>
        </p:nvCxnSpPr>
        <p:spPr>
          <a:xfrm flipH="1" rot="10800000">
            <a:off x="3588296" y="4773752"/>
            <a:ext cx="2037900" cy="2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18" name="Google Shape;118;p15"/>
          <p:cNvCxnSpPr>
            <a:stCxn id="116" idx="2"/>
            <a:endCxn id="109" idx="0"/>
          </p:cNvCxnSpPr>
          <p:nvPr/>
        </p:nvCxnSpPr>
        <p:spPr>
          <a:xfrm flipH="1">
            <a:off x="6947874" y="5038320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19" name="Google Shape;119;p15"/>
          <p:cNvCxnSpPr>
            <a:stCxn id="109" idx="1"/>
            <a:endCxn id="115" idx="0"/>
          </p:cNvCxnSpPr>
          <p:nvPr/>
        </p:nvCxnSpPr>
        <p:spPr>
          <a:xfrm flipH="1">
            <a:off x="3160367" y="5481638"/>
            <a:ext cx="2455500" cy="1797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12" name="Google Shape;112;p15"/>
          <p:cNvSpPr/>
          <p:nvPr/>
        </p:nvSpPr>
        <p:spPr>
          <a:xfrm>
            <a:off x="2673896" y="3952289"/>
            <a:ext cx="914400" cy="45720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1079369" y="5660533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sleep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5"/>
          <p:cNvCxnSpPr>
            <a:stCxn id="112" idx="2"/>
            <a:endCxn id="114" idx="0"/>
          </p:cNvCxnSpPr>
          <p:nvPr/>
        </p:nvCxnSpPr>
        <p:spPr>
          <a:xfrm>
            <a:off x="3131096" y="4409489"/>
            <a:ext cx="0" cy="159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22" name="Google Shape;122;p15"/>
          <p:cNvCxnSpPr>
            <a:stCxn id="112" idx="1"/>
            <a:endCxn id="120" idx="0"/>
          </p:cNvCxnSpPr>
          <p:nvPr/>
        </p:nvCxnSpPr>
        <p:spPr>
          <a:xfrm flipH="1">
            <a:off x="1536596" y="4180889"/>
            <a:ext cx="1137300" cy="14796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Flujo P1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4802469" y="3056384"/>
            <a:ext cx="2664296" cy="52920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Cambiar Potencia salida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1501534" y="2924944"/>
            <a:ext cx="1584176" cy="792088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Cambio Estado Control?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1835696" y="1650504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6"/>
          <p:cNvCxnSpPr>
            <a:stCxn id="130" idx="4"/>
            <a:endCxn id="129" idx="0"/>
          </p:cNvCxnSpPr>
          <p:nvPr/>
        </p:nvCxnSpPr>
        <p:spPr>
          <a:xfrm flipH="1" rot="-5400000">
            <a:off x="2113196" y="2744604"/>
            <a:ext cx="360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32" name="Google Shape;132;p16"/>
          <p:cNvCxnSpPr>
            <a:stCxn id="129" idx="3"/>
            <a:endCxn id="128" idx="1"/>
          </p:cNvCxnSpPr>
          <p:nvPr/>
        </p:nvCxnSpPr>
        <p:spPr>
          <a:xfrm>
            <a:off x="3085710" y="3320988"/>
            <a:ext cx="1716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33" name="Google Shape;133;p16"/>
          <p:cNvSpPr/>
          <p:nvPr/>
        </p:nvSpPr>
        <p:spPr>
          <a:xfrm>
            <a:off x="1831090" y="4890864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16"/>
          <p:cNvCxnSpPr>
            <a:stCxn id="129" idx="2"/>
            <a:endCxn id="133" idx="0"/>
          </p:cNvCxnSpPr>
          <p:nvPr/>
        </p:nvCxnSpPr>
        <p:spPr>
          <a:xfrm rot="5400000">
            <a:off x="1703972" y="4301282"/>
            <a:ext cx="1173900" cy="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35" name="Google Shape;135;p16"/>
          <p:cNvCxnSpPr>
            <a:stCxn id="128" idx="2"/>
            <a:endCxn id="133" idx="0"/>
          </p:cNvCxnSpPr>
          <p:nvPr/>
        </p:nvCxnSpPr>
        <p:spPr>
          <a:xfrm rot="5400000">
            <a:off x="3558817" y="2315092"/>
            <a:ext cx="1305300" cy="384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Flujo P2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4802469" y="3021880"/>
            <a:ext cx="2664296" cy="52920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Cambiar Información Pantalla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1501534" y="2852936"/>
            <a:ext cx="1584176" cy="864096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Cambio Estado Presentación?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1835696" y="1650504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7"/>
          <p:cNvCxnSpPr>
            <a:stCxn id="143" idx="4"/>
            <a:endCxn id="142" idx="0"/>
          </p:cNvCxnSpPr>
          <p:nvPr/>
        </p:nvCxnSpPr>
        <p:spPr>
          <a:xfrm flipH="1" rot="-5400000">
            <a:off x="2149196" y="2708604"/>
            <a:ext cx="288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45" name="Google Shape;145;p17"/>
          <p:cNvCxnSpPr>
            <a:stCxn id="142" idx="3"/>
            <a:endCxn id="141" idx="1"/>
          </p:cNvCxnSpPr>
          <p:nvPr/>
        </p:nvCxnSpPr>
        <p:spPr>
          <a:xfrm>
            <a:off x="3085710" y="3284984"/>
            <a:ext cx="1716900" cy="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46" name="Google Shape;146;p17"/>
          <p:cNvSpPr/>
          <p:nvPr/>
        </p:nvSpPr>
        <p:spPr>
          <a:xfrm>
            <a:off x="1840687" y="5348064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17"/>
          <p:cNvCxnSpPr>
            <a:stCxn id="142" idx="2"/>
            <a:endCxn id="148" idx="0"/>
          </p:cNvCxnSpPr>
          <p:nvPr/>
        </p:nvCxnSpPr>
        <p:spPr>
          <a:xfrm rot="5400000">
            <a:off x="1908572" y="4101482"/>
            <a:ext cx="769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49" name="Google Shape;149;p17"/>
          <p:cNvCxnSpPr>
            <a:stCxn id="141" idx="2"/>
            <a:endCxn id="148" idx="0"/>
          </p:cNvCxnSpPr>
          <p:nvPr/>
        </p:nvCxnSpPr>
        <p:spPr>
          <a:xfrm rot="5400000">
            <a:off x="3746017" y="2097888"/>
            <a:ext cx="935400" cy="3841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48" name="Google Shape;148;p17"/>
          <p:cNvSpPr/>
          <p:nvPr/>
        </p:nvSpPr>
        <p:spPr>
          <a:xfrm>
            <a:off x="960744" y="4486530"/>
            <a:ext cx="2664300" cy="52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FlagWhachdog OK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7"/>
          <p:cNvCxnSpPr>
            <a:stCxn id="148" idx="2"/>
            <a:endCxn id="146" idx="0"/>
          </p:cNvCxnSpPr>
          <p:nvPr/>
        </p:nvCxnSpPr>
        <p:spPr>
          <a:xfrm flipH="1" rot="-5400000">
            <a:off x="2129244" y="5179380"/>
            <a:ext cx="332400" cy="51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Flujo Whachdog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1840687" y="4890864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8"/>
          <p:cNvCxnSpPr>
            <a:endCxn id="156" idx="0"/>
          </p:cNvCxnSpPr>
          <p:nvPr/>
        </p:nvCxnSpPr>
        <p:spPr>
          <a:xfrm flipH="1" rot="-5400000">
            <a:off x="1708837" y="4301814"/>
            <a:ext cx="1173900" cy="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58" name="Google Shape;158;p18"/>
          <p:cNvCxnSpPr>
            <a:stCxn id="159" idx="2"/>
            <a:endCxn id="156" idx="0"/>
          </p:cNvCxnSpPr>
          <p:nvPr/>
        </p:nvCxnSpPr>
        <p:spPr>
          <a:xfrm flipH="1" rot="-5400000">
            <a:off x="1708834" y="4301794"/>
            <a:ext cx="1173900" cy="4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60" name="Google Shape;160;p18"/>
          <p:cNvSpPr/>
          <p:nvPr/>
        </p:nvSpPr>
        <p:spPr>
          <a:xfrm>
            <a:off x="4802469" y="3056384"/>
            <a:ext cx="2664300" cy="52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Cortar Potencia salida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1501534" y="2924944"/>
            <a:ext cx="1584300" cy="792000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FlgOK?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835696" y="1650504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Whachdog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8"/>
          <p:cNvCxnSpPr>
            <a:stCxn id="161" idx="4"/>
            <a:endCxn id="159" idx="0"/>
          </p:cNvCxnSpPr>
          <p:nvPr/>
        </p:nvCxnSpPr>
        <p:spPr>
          <a:xfrm flipH="1" rot="-5400000">
            <a:off x="2113346" y="2744454"/>
            <a:ext cx="360000" cy="9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63" name="Google Shape;163;p18"/>
          <p:cNvCxnSpPr>
            <a:stCxn id="159" idx="3"/>
            <a:endCxn id="160" idx="1"/>
          </p:cNvCxnSpPr>
          <p:nvPr/>
        </p:nvCxnSpPr>
        <p:spPr>
          <a:xfrm>
            <a:off x="3085834" y="3320944"/>
            <a:ext cx="17166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64" name="Google Shape;164;p18"/>
          <p:cNvSpPr/>
          <p:nvPr/>
        </p:nvSpPr>
        <p:spPr>
          <a:xfrm>
            <a:off x="4802469" y="3795734"/>
            <a:ext cx="2664300" cy="52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Apagar Pantalla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18"/>
          <p:cNvCxnSpPr>
            <a:stCxn id="160" idx="2"/>
            <a:endCxn id="164" idx="0"/>
          </p:cNvCxnSpPr>
          <p:nvPr/>
        </p:nvCxnSpPr>
        <p:spPr>
          <a:xfrm flipH="1" rot="-5400000">
            <a:off x="6029919" y="3690284"/>
            <a:ext cx="210000" cy="600"/>
          </a:xfrm>
          <a:prstGeom prst="bentConnector3">
            <a:avLst>
              <a:gd fmla="val 49965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66" name="Google Shape;166;p18"/>
          <p:cNvSpPr/>
          <p:nvPr/>
        </p:nvSpPr>
        <p:spPr>
          <a:xfrm>
            <a:off x="5677419" y="4919083"/>
            <a:ext cx="9144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sleep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8"/>
          <p:cNvCxnSpPr>
            <a:stCxn id="164" idx="2"/>
            <a:endCxn id="166" idx="0"/>
          </p:cNvCxnSpPr>
          <p:nvPr/>
        </p:nvCxnSpPr>
        <p:spPr>
          <a:xfrm flipH="1" rot="-5400000">
            <a:off x="5837919" y="4621634"/>
            <a:ext cx="594000" cy="6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