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20B73E4-DD42-4E91-A976-16796228463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CABF67-6EA1-4C14-9B6A-0E4F8F24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Afie </a:t>
            </a:r>
            <a:r>
              <a:rPr lang="en-US" dirty="0" err="1" smtClean="0"/>
              <a:t>Syahrulloh</a:t>
            </a:r>
            <a:r>
              <a:rPr lang="en-US" dirty="0" smtClean="0"/>
              <a:t> </a:t>
            </a:r>
            <a:r>
              <a:rPr lang="en-US" dirty="0" err="1" smtClean="0"/>
              <a:t>Arridlo</a:t>
            </a:r>
            <a:r>
              <a:rPr lang="en-US" dirty="0"/>
              <a:t>	</a:t>
            </a:r>
            <a:r>
              <a:rPr lang="en-US" dirty="0" smtClean="0"/>
              <a:t>140810170040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6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kompleksitas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T(n-1) + T(n-2) +…..+T(1) + 1</a:t>
            </a:r>
          </a:p>
          <a:p>
            <a:r>
              <a:rPr lang="en-US" dirty="0"/>
              <a:t>T(1)=1</a:t>
            </a:r>
          </a:p>
          <a:p>
            <a:r>
              <a:rPr lang="en-US" dirty="0"/>
              <a:t>T(2) = T(1) + 1= 2</a:t>
            </a:r>
          </a:p>
          <a:p>
            <a:r>
              <a:rPr lang="en-US" dirty="0"/>
              <a:t>T(3) = T(2) + T(1)+ 1 = 2 + 1 + 1 </a:t>
            </a:r>
          </a:p>
          <a:p>
            <a:r>
              <a:rPr lang="en-US" dirty="0"/>
              <a:t>T(n) = n + n-1 + n-2 + … in an Arithmetic Progression</a:t>
            </a:r>
          </a:p>
          <a:p>
            <a:r>
              <a:rPr lang="en-US" dirty="0"/>
              <a:t>T(n) = O(n²)</a:t>
            </a:r>
          </a:p>
        </p:txBody>
      </p:sp>
    </p:spTree>
    <p:extLst>
      <p:ext uri="{BB962C8B-B14F-4D97-AF65-F5344CB8AC3E}">
        <p14:creationId xmlns:p14="http://schemas.microsoft.com/office/powerpoint/2010/main" val="24784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Rcp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Rod cutting problem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 smtClean="0"/>
              <a:t>. 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memotongnya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darinya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tangkapannya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pemotongan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Penjabaran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727" y="2926010"/>
            <a:ext cx="8425362" cy="3359136"/>
          </a:xfrm>
        </p:spPr>
        <p:txBody>
          <a:bodyPr/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n&gt; 0,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dipotong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smtClean="0"/>
              <a:t>K (k </a:t>
            </a:r>
            <a:r>
              <a:rPr lang="en-US" dirty="0"/>
              <a:t>≤ 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 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 (</a:t>
            </a:r>
            <a:r>
              <a:rPr lang="en-US" dirty="0" err="1"/>
              <a:t>i</a:t>
            </a:r>
            <a:r>
              <a:rPr lang="en-US" dirty="0" smtClean="0"/>
              <a:t>)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/>
              <a:t>r (n)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n.</a:t>
            </a:r>
          </a:p>
        </p:txBody>
      </p:sp>
    </p:spTree>
    <p:extLst>
      <p:ext uri="{BB962C8B-B14F-4D97-AF65-F5344CB8AC3E}">
        <p14:creationId xmlns:p14="http://schemas.microsoft.com/office/powerpoint/2010/main" val="200664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99" y="2420107"/>
            <a:ext cx="9492601" cy="37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3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113" y="317711"/>
            <a:ext cx="7729728" cy="1188720"/>
          </a:xfrm>
        </p:spPr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0" y="1906439"/>
            <a:ext cx="8962845" cy="4520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ExtendedBottomUpCutRod</a:t>
            </a:r>
            <a:r>
              <a:rPr lang="en-US" dirty="0"/>
              <a:t>(p, n)</a:t>
            </a:r>
          </a:p>
          <a:p>
            <a:r>
              <a:rPr lang="en-US" dirty="0"/>
              <a:t>        r: array(0..n)    -- optimal value for rods of length 0..n</a:t>
            </a:r>
          </a:p>
          <a:p>
            <a:r>
              <a:rPr lang="en-US" dirty="0"/>
              <a:t>        s: array(0..n)    -- optimal first cut for rods of length 0..n</a:t>
            </a:r>
          </a:p>
          <a:p>
            <a:r>
              <a:rPr lang="en-US" dirty="0"/>
              <a:t>        r(0) := 0</a:t>
            </a:r>
          </a:p>
          <a:p>
            <a:r>
              <a:rPr lang="en-US" dirty="0"/>
              <a:t>        for j in 1 .. n loop</a:t>
            </a:r>
          </a:p>
          <a:p>
            <a:r>
              <a:rPr lang="en-US" dirty="0"/>
              <a:t>            q := </a:t>
            </a:r>
            <a:r>
              <a:rPr lang="en-US" dirty="0" err="1"/>
              <a:t>MinInt</a:t>
            </a:r>
            <a:endParaRPr lang="en-US" dirty="0"/>
          </a:p>
          <a:p>
            <a:r>
              <a:rPr lang="en-US" dirty="0"/>
              <a:t>            for </a:t>
            </a:r>
            <a:r>
              <a:rPr lang="en-US" dirty="0" err="1"/>
              <a:t>i</a:t>
            </a:r>
            <a:r>
              <a:rPr lang="en-US" dirty="0"/>
              <a:t> in 1 .. j loop  -- Find the max cut position for length j</a:t>
            </a:r>
          </a:p>
          <a:p>
            <a:r>
              <a:rPr lang="en-US" dirty="0"/>
              <a:t>                if q &lt; p(</a:t>
            </a:r>
            <a:r>
              <a:rPr lang="en-US" dirty="0" err="1"/>
              <a:t>i</a:t>
            </a:r>
            <a:r>
              <a:rPr lang="en-US" dirty="0"/>
              <a:t>) + r(j-</a:t>
            </a:r>
            <a:r>
              <a:rPr lang="en-US" dirty="0" err="1"/>
              <a:t>i</a:t>
            </a:r>
            <a:r>
              <a:rPr lang="en-US" dirty="0"/>
              <a:t>) then</a:t>
            </a:r>
          </a:p>
          <a:p>
            <a:r>
              <a:rPr lang="en-US" dirty="0"/>
              <a:t>                    q := p(</a:t>
            </a:r>
            <a:r>
              <a:rPr lang="en-US" dirty="0" err="1"/>
              <a:t>i</a:t>
            </a:r>
            <a:r>
              <a:rPr lang="en-US" dirty="0"/>
              <a:t>) + r(j-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            s(j) := </a:t>
            </a:r>
            <a:r>
              <a:rPr lang="en-US" dirty="0" err="1"/>
              <a:t>i</a:t>
            </a:r>
            <a:r>
              <a:rPr lang="en-US" dirty="0"/>
              <a:t>   -- Remember the value of best so far value of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        end if</a:t>
            </a:r>
          </a:p>
          <a:p>
            <a:r>
              <a:rPr lang="en-US" dirty="0"/>
              <a:t>            end loop</a:t>
            </a:r>
          </a:p>
          <a:p>
            <a:r>
              <a:rPr lang="en-US" dirty="0"/>
              <a:t>            r(j) := q</a:t>
            </a:r>
          </a:p>
          <a:p>
            <a:r>
              <a:rPr lang="en-US" dirty="0"/>
              <a:t>        end loop</a:t>
            </a:r>
          </a:p>
          <a:p>
            <a:r>
              <a:rPr lang="en-US" dirty="0"/>
              <a:t>        return r and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0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113" y="317711"/>
            <a:ext cx="7729728" cy="1188720"/>
          </a:xfrm>
        </p:spPr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0" y="1906439"/>
            <a:ext cx="8962845" cy="452024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PrintCutRodSolution</a:t>
            </a:r>
            <a:r>
              <a:rPr lang="en-US" dirty="0" smtClean="0"/>
              <a:t>(p</a:t>
            </a:r>
            <a:r>
              <a:rPr lang="en-US" dirty="0"/>
              <a:t>, n)</a:t>
            </a:r>
          </a:p>
          <a:p>
            <a:r>
              <a:rPr lang="en-US" dirty="0"/>
              <a:t>        (r, s) := </a:t>
            </a:r>
            <a:r>
              <a:rPr lang="en-US" dirty="0" err="1"/>
              <a:t>ExtendedBottomUpCutRod</a:t>
            </a:r>
            <a:r>
              <a:rPr lang="en-US" dirty="0"/>
              <a:t>(p, n)</a:t>
            </a:r>
          </a:p>
          <a:p>
            <a:r>
              <a:rPr lang="en-US" dirty="0"/>
              <a:t>        while n &gt; 0 loop</a:t>
            </a:r>
          </a:p>
          <a:p>
            <a:r>
              <a:rPr lang="en-US" dirty="0"/>
              <a:t>            print s(n)</a:t>
            </a:r>
          </a:p>
          <a:p>
            <a:r>
              <a:rPr lang="en-US" dirty="0"/>
              <a:t>            n := n - s(n)</a:t>
            </a:r>
          </a:p>
          <a:p>
            <a:r>
              <a:rPr lang="en-US" dirty="0"/>
              <a:t>        end loop</a:t>
            </a:r>
          </a:p>
        </p:txBody>
      </p:sp>
    </p:spTree>
    <p:extLst>
      <p:ext uri="{BB962C8B-B14F-4D97-AF65-F5344CB8AC3E}">
        <p14:creationId xmlns:p14="http://schemas.microsoft.com/office/powerpoint/2010/main" val="203530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5183"/>
            <a:ext cx="7729728" cy="1188720"/>
          </a:xfrm>
        </p:spPr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2652"/>
            <a:ext cx="6492539" cy="5125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39" y="1732652"/>
            <a:ext cx="5699461" cy="34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350" y="3702289"/>
            <a:ext cx="4034517" cy="740316"/>
          </a:xfrm>
        </p:spPr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Profit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9" y="2609926"/>
            <a:ext cx="5670071" cy="38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784693"/>
            <a:ext cx="7729728" cy="3101983"/>
          </a:xfrm>
        </p:spPr>
        <p:txBody>
          <a:bodyPr/>
          <a:lstStyle/>
          <a:p>
            <a:r>
              <a:rPr lang="en-US" dirty="0"/>
              <a:t>Which one provides the maximum revenue r(4)?</a:t>
            </a:r>
          </a:p>
          <a:p>
            <a:r>
              <a:rPr lang="en-US" dirty="0"/>
              <a:t>4 rods of size 1 (achieved by 3 cuts) = 4 x p(1) = 4 x 1 = 4</a:t>
            </a:r>
          </a:p>
          <a:p>
            <a:r>
              <a:rPr lang="en-US" dirty="0"/>
              <a:t>2 rods of size 1 + 1 rod of size 2 (achieved by 2 cuts) = 2 x p(1) + 1 x p(2) = 2 x 1 + 5 = 7</a:t>
            </a:r>
          </a:p>
          <a:p>
            <a:r>
              <a:rPr lang="en-US" dirty="0"/>
              <a:t>2 rods of size 2 (achieved by 1 cut)= 2 x p(2) = 2 x 5 = 10</a:t>
            </a:r>
          </a:p>
          <a:p>
            <a:r>
              <a:rPr lang="en-US" dirty="0"/>
              <a:t>1 rod of size 1 + 1 rod of size 3 (achieved by 2 cuts)= 1 x p(1) + 1 x p(3) = 1 + 8= 9</a:t>
            </a:r>
          </a:p>
          <a:p>
            <a:r>
              <a:rPr lang="en-US" dirty="0"/>
              <a:t>original rod of size 4 (achieved by no cuts)= 1 x p(4) = 9</a:t>
            </a:r>
          </a:p>
        </p:txBody>
      </p:sp>
    </p:spTree>
    <p:extLst>
      <p:ext uri="{BB962C8B-B14F-4D97-AF65-F5344CB8AC3E}">
        <p14:creationId xmlns:p14="http://schemas.microsoft.com/office/powerpoint/2010/main" val="17297291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516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Rod cutting problem</vt:lpstr>
      <vt:lpstr>Kenapa Rcp ?</vt:lpstr>
      <vt:lpstr>Penjabaran matematis</vt:lpstr>
      <vt:lpstr>ilustrasi</vt:lpstr>
      <vt:lpstr>Pseudocode</vt:lpstr>
      <vt:lpstr>Pseudocode</vt:lpstr>
      <vt:lpstr>C++</vt:lpstr>
      <vt:lpstr>Contoh Soal</vt:lpstr>
      <vt:lpstr>jawab</vt:lpstr>
      <vt:lpstr>kompleksitas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 cutting problem</dc:title>
  <dc:creator>afie syahrullah</dc:creator>
  <cp:lastModifiedBy>afie syahrullah</cp:lastModifiedBy>
  <cp:revision>5</cp:revision>
  <dcterms:created xsi:type="dcterms:W3CDTF">2019-05-21T16:05:58Z</dcterms:created>
  <dcterms:modified xsi:type="dcterms:W3CDTF">2019-05-21T17:03:02Z</dcterms:modified>
</cp:coreProperties>
</file>