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BC02F-C583-8742-92E7-B518DC03C39E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5353-8722-964C-BAF5-C73466F4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r>
              <a:rPr lang="en-US" baseline="0" dirty="0" smtClean="0"/>
              <a:t> on who I am</a:t>
            </a:r>
          </a:p>
          <a:p>
            <a:r>
              <a:rPr lang="en-US" baseline="0" dirty="0" smtClean="0"/>
              <a:t>They can check out my website</a:t>
            </a:r>
          </a:p>
          <a:p>
            <a:r>
              <a:rPr lang="en-US" baseline="0" dirty="0" smtClean="0"/>
              <a:t>Overview of course 6 weeks of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… aims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35353-8722-964C-BAF5-C73466F474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 alternate examples for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35353-8722-964C-BAF5-C73466F474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 but no collaboration </a:t>
            </a:r>
          </a:p>
          <a:p>
            <a:r>
              <a:rPr lang="en-US" dirty="0" smtClean="0"/>
              <a:t>No</a:t>
            </a:r>
            <a:r>
              <a:rPr lang="en-US" baseline="0" dirty="0" smtClean="0"/>
              <a:t> remote back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35353-8722-964C-BAF5-C73466F474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3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NB. This is all on your local computer (we will be doing this for a few weeks)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35353-8722-964C-BAF5-C73466F474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3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3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9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C917B-2722-5842-88E3-8DD3C4A5314D}" type="datetimeFigureOut">
              <a:rPr lang="en-US" smtClean="0"/>
              <a:t>27/01/2014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5A1B-E885-3C48-8686-F8FF1CE1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c.github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git-osx-install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klodato.github.io/visual-git-guide/index-en.html" TargetMode="External"/><Relationship Id="rId4" Type="http://schemas.openxmlformats.org/officeDocument/2006/relationships/hyperlink" Target="http://cdn.bitbucket.org/themonkeymixer/cs133u/downloads/Git%20Internals%20-%20Scott%20Chaco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boo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Simon Katan</a:t>
            </a:r>
          </a:p>
          <a:p>
            <a:endParaRPr lang="en-US" dirty="0"/>
          </a:p>
          <a:p>
            <a:r>
              <a:rPr lang="en-US" dirty="0" err="1" smtClean="0"/>
              <a:t>www.simonkatan.co.uk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77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– A little background</a:t>
            </a:r>
            <a:br>
              <a:rPr lang="en-US" dirty="0" smtClean="0"/>
            </a:br>
            <a:r>
              <a:rPr lang="en-US" sz="2700" i="1" dirty="0" smtClean="0"/>
              <a:t>“I’m an egotistical bastard, and I name all my projects after myself. First Linux, now </a:t>
            </a:r>
            <a:r>
              <a:rPr lang="en-US" sz="2700" i="1" dirty="0" err="1" smtClean="0"/>
              <a:t>git</a:t>
            </a:r>
            <a:r>
              <a:rPr lang="en-US" sz="2700" i="1" dirty="0" smtClean="0"/>
              <a:t>.” – Linus</a:t>
            </a:r>
            <a:br>
              <a:rPr lang="en-US" sz="2700" i="1" dirty="0" smtClean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2" y="231555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Developed by Linus Torvalds in 2005</a:t>
            </a:r>
          </a:p>
          <a:p>
            <a:r>
              <a:rPr lang="en-US" dirty="0" smtClean="0"/>
              <a:t>Initially for Linux </a:t>
            </a:r>
            <a:r>
              <a:rPr lang="en-US" dirty="0" err="1" smtClean="0"/>
              <a:t>kernal</a:t>
            </a:r>
            <a:r>
              <a:rPr lang="en-US" dirty="0" smtClean="0"/>
              <a:t> developers </a:t>
            </a:r>
          </a:p>
          <a:p>
            <a:r>
              <a:rPr lang="en-US" dirty="0" smtClean="0"/>
              <a:t>The project very quickly spread to other Linux projects (</a:t>
            </a:r>
            <a:r>
              <a:rPr lang="en-US" dirty="0" err="1" smtClean="0"/>
              <a:t>X.org</a:t>
            </a:r>
            <a:r>
              <a:rPr lang="en-US" dirty="0" smtClean="0"/>
              <a:t>, Fedora, Wine etc.)</a:t>
            </a:r>
          </a:p>
          <a:p>
            <a:r>
              <a:rPr lang="en-US" dirty="0" smtClean="0"/>
              <a:t>Now days a very popular and mature tool</a:t>
            </a:r>
          </a:p>
          <a:p>
            <a:r>
              <a:rPr lang="en-US" dirty="0" err="1" smtClean="0"/>
              <a:t>Specialised</a:t>
            </a:r>
            <a:r>
              <a:rPr lang="en-US" dirty="0" smtClean="0"/>
              <a:t> sites to host remotes such as </a:t>
            </a:r>
            <a:r>
              <a:rPr lang="en-US" dirty="0" err="1" smtClean="0"/>
              <a:t>GitHub</a:t>
            </a:r>
            <a:r>
              <a:rPr lang="en-US" dirty="0" smtClean="0"/>
              <a:t> &amp; </a:t>
            </a:r>
            <a:r>
              <a:rPr lang="en-US" dirty="0" err="1" smtClean="0"/>
              <a:t>BitBucket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lder version control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538" y="1490635"/>
            <a:ext cx="4743009" cy="2115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538" y="4160789"/>
            <a:ext cx="4636248" cy="2058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913" y="1708112"/>
            <a:ext cx="251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Older systems: record changes only (deltas)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519" y="4200358"/>
            <a:ext cx="251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: takes snapshots of whole files when they have been changed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519" y="5301710"/>
            <a:ext cx="251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allows for a lot of extra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6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local operations = very fast</a:t>
            </a:r>
          </a:p>
          <a:p>
            <a:r>
              <a:rPr lang="en-US" dirty="0" smtClean="0"/>
              <a:t>Check-summing (</a:t>
            </a:r>
            <a:r>
              <a:rPr lang="en-US" dirty="0" err="1" smtClean="0"/>
              <a:t>Git</a:t>
            </a:r>
            <a:r>
              <a:rPr lang="en-US" dirty="0" smtClean="0"/>
              <a:t> always knows when files have been changed)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generally only adds data (deleting is hard and unnecessary)</a:t>
            </a:r>
          </a:p>
          <a:p>
            <a:r>
              <a:rPr lang="en-US" dirty="0" smtClean="0"/>
              <a:t>If you have used SVN before be careful … words like add and checkout don’t have the same meaning.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5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521" y="1529947"/>
            <a:ext cx="5026245" cy="46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50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for Mac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GUI for GIT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http://mac.github.com/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1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from GH4Mac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Stash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5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GH4Mac doesn’t give all the functionality</a:t>
            </a:r>
          </a:p>
          <a:p>
            <a:r>
              <a:rPr lang="en-US" dirty="0" smtClean="0"/>
              <a:t>Slower to keep switching to GUI</a:t>
            </a:r>
          </a:p>
          <a:p>
            <a:r>
              <a:rPr lang="en-US" dirty="0" smtClean="0"/>
              <a:t>You don’t really know what’s going on yet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0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command line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http://code.google.com/p/git-osx-</a:t>
            </a:r>
            <a:r>
              <a:rPr lang="nl-NL" dirty="0" smtClean="0">
                <a:hlinkClick r:id="rId2"/>
              </a:rPr>
              <a:t>installer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6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</a:p>
          <a:p>
            <a:r>
              <a:rPr lang="en-US" dirty="0" smtClean="0"/>
              <a:t>Record changes over time</a:t>
            </a:r>
          </a:p>
          <a:p>
            <a:r>
              <a:rPr lang="en-US" dirty="0" smtClean="0"/>
              <a:t>Make drafts</a:t>
            </a:r>
          </a:p>
          <a:p>
            <a:r>
              <a:rPr lang="en-US" dirty="0" smtClean="0"/>
              <a:t>Collaborate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To deal with these requirements programmers developed VCSs [Version Control Systems].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9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classes draw heavily from the resources below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http://git-scm.com/book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http://marklodato.github.io/visual-git-guide/index-en.html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http://cdn.bitbucket.org/themonkeymixer/cs133u/downloads/Git%20Internals%20-%20Scott%20Chacon.pdf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240" y="1600200"/>
            <a:ext cx="3836965" cy="4673859"/>
          </a:xfrm>
        </p:spPr>
        <p:txBody>
          <a:bodyPr>
            <a:noAutofit/>
          </a:bodyPr>
          <a:lstStyle/>
          <a:p>
            <a:r>
              <a:rPr lang="en-US" sz="2400" dirty="0" smtClean="0"/>
              <a:t>RCS</a:t>
            </a:r>
          </a:p>
          <a:p>
            <a:r>
              <a:rPr lang="en-US" sz="2400" dirty="0" smtClean="0"/>
              <a:t>Files only stored on hard drive.</a:t>
            </a:r>
          </a:p>
          <a:p>
            <a:r>
              <a:rPr lang="en-US" sz="2400" dirty="0" smtClean="0"/>
              <a:t>Changes between versions (deltas) saved as patch files.</a:t>
            </a:r>
          </a:p>
          <a:p>
            <a:r>
              <a:rPr lang="en-US" sz="2400" dirty="0" smtClean="0"/>
              <a:t>To get to a particular version. Start from v1 and add up all the patches to that point.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85" y="1554849"/>
            <a:ext cx="4646227" cy="39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9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Centralised</a:t>
            </a:r>
            <a:r>
              <a:rPr lang="en-US" dirty="0" smtClean="0"/>
              <a:t> Version Control Systems</a:t>
            </a:r>
            <a:br>
              <a:rPr lang="en-US" dirty="0" smtClean="0"/>
            </a:br>
            <a:r>
              <a:rPr lang="en-US" dirty="0" smtClean="0"/>
              <a:t>CVSs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99" y="1728160"/>
            <a:ext cx="4946370" cy="3877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127" y="5781302"/>
            <a:ext cx="79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Eg</a:t>
            </a:r>
            <a:r>
              <a:rPr lang="en-US" sz="2800" dirty="0" smtClean="0"/>
              <a:t>. Subversion, CVS, Perforce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71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Now collaboration is possible</a:t>
            </a:r>
          </a:p>
          <a:p>
            <a:r>
              <a:rPr lang="en-US" dirty="0" smtClean="0"/>
              <a:t>All files stored on a central server</a:t>
            </a:r>
          </a:p>
          <a:p>
            <a:r>
              <a:rPr lang="en-US" dirty="0" smtClean="0"/>
              <a:t>Everybody can see what everybody else is doing</a:t>
            </a:r>
          </a:p>
          <a:p>
            <a:r>
              <a:rPr lang="en-US" dirty="0" smtClean="0"/>
              <a:t>Administrators can control who does what</a:t>
            </a:r>
          </a:p>
          <a:p>
            <a:r>
              <a:rPr lang="en-US" dirty="0" smtClean="0"/>
              <a:t>Users checkout local versions then upload changes to the central server when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4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going down stops work</a:t>
            </a:r>
          </a:p>
          <a:p>
            <a:pPr lvl="1"/>
            <a:r>
              <a:rPr lang="en-US" dirty="0" smtClean="0"/>
              <a:t>No local version control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 way of viewing other changes</a:t>
            </a:r>
          </a:p>
          <a:p>
            <a:r>
              <a:rPr lang="en-US" dirty="0" smtClean="0"/>
              <a:t>Vulnerability from central database corruption</a:t>
            </a:r>
          </a:p>
          <a:p>
            <a:pPr lvl="1"/>
            <a:r>
              <a:rPr lang="en-US" dirty="0" smtClean="0"/>
              <a:t>The project could only partially be restored from piecing together the various local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Version Control Systems</a:t>
            </a:r>
            <a:br>
              <a:rPr lang="en-US" dirty="0" smtClean="0"/>
            </a:br>
            <a:r>
              <a:rPr lang="en-US" dirty="0" smtClean="0"/>
              <a:t>DVCSs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64" y="1649709"/>
            <a:ext cx="3837814" cy="4321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700" y="1671842"/>
            <a:ext cx="2204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Every checkout is really a full backup of all the data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893770" y="1927985"/>
            <a:ext cx="2204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DVCSs allow for multiple remote servers. New types of workflow.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199258"/>
            <a:ext cx="1891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Eg</a:t>
            </a:r>
            <a:r>
              <a:rPr lang="en-US" sz="2400" dirty="0" smtClean="0"/>
              <a:t>. </a:t>
            </a:r>
            <a:r>
              <a:rPr lang="en-US" sz="2400" dirty="0" err="1" smtClean="0"/>
              <a:t>Git</a:t>
            </a:r>
            <a:r>
              <a:rPr lang="en-US" sz="2400" dirty="0" smtClean="0"/>
              <a:t>, Mercurial, Bazaar, </a:t>
            </a:r>
            <a:r>
              <a:rPr lang="en-US" sz="2400" dirty="0" err="1" smtClean="0"/>
              <a:t>Darcs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34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vulnerable to data corruption</a:t>
            </a:r>
          </a:p>
          <a:p>
            <a:r>
              <a:rPr lang="en-US" dirty="0" smtClean="0"/>
              <a:t>Individuals can work more meaningfully offline</a:t>
            </a:r>
          </a:p>
          <a:p>
            <a:r>
              <a:rPr lang="en-US" dirty="0" smtClean="0"/>
              <a:t>Allows for more fast local operations and less slow network ones</a:t>
            </a:r>
          </a:p>
          <a:p>
            <a:r>
              <a:rPr lang="en-US" dirty="0" smtClean="0"/>
              <a:t>Multiple remotes means more detailed hierarchies in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0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549</Words>
  <Application>Microsoft Macintosh PowerPoint</Application>
  <PresentationFormat>On-screen Show (4:3)</PresentationFormat>
  <Paragraphs>91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Version Control with Git  Introduction</vt:lpstr>
      <vt:lpstr>What is version control ?</vt:lpstr>
      <vt:lpstr>Resources</vt:lpstr>
      <vt:lpstr>Local version control</vt:lpstr>
      <vt:lpstr>Centralised Version Control Systems CVSs</vt:lpstr>
      <vt:lpstr>Advantages</vt:lpstr>
      <vt:lpstr>Disadvantages</vt:lpstr>
      <vt:lpstr>Distributed Version Control Systems DVCSs</vt:lpstr>
      <vt:lpstr>Advantages</vt:lpstr>
      <vt:lpstr>Git – A little background “I’m an egotistical bastard, and I name all my projects after myself. First Linux, now git.” – Linus </vt:lpstr>
      <vt:lpstr>Git vs older version control systems</vt:lpstr>
      <vt:lpstr>Git Values</vt:lpstr>
      <vt:lpstr>3 states</vt:lpstr>
      <vt:lpstr>Github for Mac  </vt:lpstr>
      <vt:lpstr>Concepts from GH4Mac</vt:lpstr>
      <vt:lpstr>But …</vt:lpstr>
      <vt:lpstr>Install command line git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 - Intro</dc:title>
  <dc:creator>Simon Katan</dc:creator>
  <cp:lastModifiedBy>Simon Katan</cp:lastModifiedBy>
  <cp:revision>32</cp:revision>
  <dcterms:created xsi:type="dcterms:W3CDTF">2014-01-27T10:07:10Z</dcterms:created>
  <dcterms:modified xsi:type="dcterms:W3CDTF">2014-01-27T13:01:05Z</dcterms:modified>
</cp:coreProperties>
</file>