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4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7607-8BE2-6641-9626-526A2093FE4C}" type="datetimeFigureOut">
              <a:rPr lang="en-US" smtClean="0"/>
              <a:t>19/02/2014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5023-CA1A-A542-B220-52E52630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wk4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your master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$</a:t>
            </a:r>
            <a:r>
              <a:rPr lang="en-US" dirty="0" err="1" smtClean="0">
                <a:latin typeface="Andale Mono"/>
                <a:cs typeface="Andale Mono"/>
              </a:rPr>
              <a:t>git</a:t>
            </a:r>
            <a:r>
              <a:rPr lang="en-US" dirty="0" smtClean="0">
                <a:latin typeface="Andale Mono"/>
                <a:cs typeface="Andale Mono"/>
              </a:rPr>
              <a:t> fetch </a:t>
            </a:r>
            <a:r>
              <a:rPr lang="en-US" i="1" dirty="0" smtClean="0">
                <a:latin typeface="Andale Mono"/>
                <a:cs typeface="Andale Mono"/>
              </a:rPr>
              <a:t>origin </a:t>
            </a:r>
          </a:p>
          <a:p>
            <a:pPr lvl="1"/>
            <a:endParaRPr lang="en-US" dirty="0" smtClean="0">
              <a:latin typeface="Andale Mono"/>
              <a:cs typeface="Andale Mono"/>
            </a:endParaRPr>
          </a:p>
          <a:p>
            <a:pPr lvl="1"/>
            <a:r>
              <a:rPr lang="en-US" dirty="0" smtClean="0">
                <a:latin typeface="+mj-lt"/>
                <a:cs typeface="Andale Mono"/>
              </a:rPr>
              <a:t>Fetches all the changes from the remote</a:t>
            </a:r>
          </a:p>
          <a:p>
            <a:pPr lvl="1"/>
            <a:r>
              <a:rPr lang="en-US" dirty="0" smtClean="0">
                <a:latin typeface="+mj-lt"/>
                <a:cs typeface="Andale Mono"/>
              </a:rPr>
              <a:t>NB nothing has changed in your working directory just yet</a:t>
            </a:r>
          </a:p>
          <a:p>
            <a:pPr lvl="1"/>
            <a:endParaRPr lang="en-US" dirty="0" smtClean="0">
              <a:latin typeface="+mj-lt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$</a:t>
            </a:r>
            <a:r>
              <a:rPr lang="en-US" dirty="0" err="1" smtClean="0">
                <a:latin typeface="Andale Mono"/>
                <a:cs typeface="Andale Mono"/>
              </a:rPr>
              <a:t>git</a:t>
            </a:r>
            <a:r>
              <a:rPr lang="en-US" dirty="0" smtClean="0">
                <a:latin typeface="Andale Mono"/>
                <a:cs typeface="Andale Mono"/>
              </a:rPr>
              <a:t> merge </a:t>
            </a:r>
            <a:r>
              <a:rPr lang="en-US" i="1" dirty="0" smtClean="0">
                <a:latin typeface="Andale Mono"/>
                <a:cs typeface="Andale Mono"/>
              </a:rPr>
              <a:t>origin/master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7017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7824" r="-378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67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my local repo is 2 behind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005" r="-16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977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what happens when I fetch the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189" r="-481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51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as an association with remote branch </a:t>
            </a:r>
          </a:p>
          <a:p>
            <a:r>
              <a:rPr lang="en-US" sz="2400" dirty="0" smtClean="0"/>
              <a:t>No need reference remote address anymore</a:t>
            </a:r>
            <a:endParaRPr lang="en-US" sz="2400" dirty="0"/>
          </a:p>
          <a:p>
            <a:r>
              <a:rPr lang="en-US" sz="2400" dirty="0" smtClean="0"/>
              <a:t>To create ...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$</a:t>
            </a:r>
            <a:r>
              <a:rPr lang="en-US" sz="1800" dirty="0" err="1" smtClean="0">
                <a:latin typeface="Andale Mono"/>
                <a:cs typeface="Andale Mono"/>
              </a:rPr>
              <a:t>git</a:t>
            </a:r>
            <a:r>
              <a:rPr lang="en-US" sz="1800" dirty="0" smtClean="0">
                <a:latin typeface="Andale Mono"/>
                <a:cs typeface="Andale Mono"/>
              </a:rPr>
              <a:t> checkout –b </a:t>
            </a:r>
            <a:r>
              <a:rPr lang="en-US" sz="1800" i="1" dirty="0" smtClean="0">
                <a:latin typeface="Andale Mono"/>
                <a:cs typeface="Andale Mono"/>
              </a:rPr>
              <a:t>experimental origin/experimental</a:t>
            </a:r>
          </a:p>
          <a:p>
            <a:pPr marL="457200" lvl="1" indent="0">
              <a:buNone/>
            </a:pPr>
            <a:r>
              <a:rPr lang="en-US" sz="1800" i="1" dirty="0" smtClean="0">
                <a:latin typeface="Andale Mono"/>
                <a:cs typeface="Andale Mono"/>
              </a:rPr>
              <a:t>or</a:t>
            </a:r>
            <a:endParaRPr lang="en-US" sz="1400" i="1" dirty="0" smtClean="0">
              <a:latin typeface="Andale Mono"/>
              <a:cs typeface="Andale Mono"/>
            </a:endParaRPr>
          </a:p>
          <a:p>
            <a:pPr lvl="1"/>
            <a:r>
              <a:rPr lang="en-US" sz="1800" i="1" dirty="0" smtClean="0">
                <a:latin typeface="Andale Mono"/>
                <a:cs typeface="Andale Mono"/>
              </a:rPr>
              <a:t>$</a:t>
            </a:r>
            <a:r>
              <a:rPr lang="en-US" sz="1800" i="1" dirty="0" err="1" smtClean="0">
                <a:latin typeface="Andale Mono"/>
                <a:cs typeface="Andale Mono"/>
              </a:rPr>
              <a:t>git</a:t>
            </a:r>
            <a:r>
              <a:rPr lang="en-US" sz="1800" i="1" dirty="0" smtClean="0">
                <a:latin typeface="Andale Mono"/>
                <a:cs typeface="Andale Mono"/>
              </a:rPr>
              <a:t> checkout –-track origin/experimental </a:t>
            </a:r>
          </a:p>
          <a:p>
            <a:pPr lvl="1"/>
            <a:endParaRPr lang="en-US" sz="1800" dirty="0" smtClean="0">
              <a:latin typeface="Andale Mono"/>
              <a:cs typeface="Andale Mono"/>
            </a:endParaRPr>
          </a:p>
          <a:p>
            <a:r>
              <a:rPr lang="en-US" sz="2200" dirty="0" smtClean="0">
                <a:cs typeface="Andale Mono"/>
              </a:rPr>
              <a:t>Now you can update the remote with a simple </a:t>
            </a:r>
            <a:r>
              <a:rPr lang="en-US" sz="2200" dirty="0" smtClean="0">
                <a:latin typeface="Andale Mono"/>
                <a:cs typeface="Andale Mono"/>
              </a:rPr>
              <a:t>$</a:t>
            </a:r>
            <a:r>
              <a:rPr lang="en-US" sz="2200" dirty="0" err="1" smtClean="0">
                <a:latin typeface="Andale Mono"/>
                <a:cs typeface="Andale Mono"/>
              </a:rPr>
              <a:t>git</a:t>
            </a:r>
            <a:r>
              <a:rPr lang="en-US" sz="2200" dirty="0" smtClean="0">
                <a:latin typeface="Andale Mono"/>
                <a:cs typeface="Andale Mono"/>
              </a:rPr>
              <a:t> push</a:t>
            </a:r>
          </a:p>
          <a:p>
            <a:r>
              <a:rPr lang="en-US" sz="2200" dirty="0" smtClean="0">
                <a:cs typeface="Andale Mono"/>
              </a:rPr>
              <a:t>You can fetch and merge changes with a simple </a:t>
            </a:r>
            <a:r>
              <a:rPr lang="en-US" sz="2200" dirty="0" smtClean="0">
                <a:latin typeface="Andale Mono"/>
                <a:cs typeface="Andale Mono"/>
              </a:rPr>
              <a:t>$</a:t>
            </a:r>
            <a:r>
              <a:rPr lang="en-US" sz="2200" dirty="0" err="1" smtClean="0">
                <a:latin typeface="Andale Mono"/>
                <a:cs typeface="Andale Mono"/>
              </a:rPr>
              <a:t>git</a:t>
            </a:r>
            <a:r>
              <a:rPr lang="en-US" sz="2200" dirty="0" smtClean="0">
                <a:latin typeface="Andale Mono"/>
                <a:cs typeface="Andale Mono"/>
              </a:rPr>
              <a:t> pull</a:t>
            </a:r>
          </a:p>
          <a:p>
            <a:r>
              <a:rPr lang="en-US" sz="2200" dirty="0" smtClean="0">
                <a:cs typeface="Andale Mono"/>
              </a:rPr>
              <a:t>Note without any extra options all tracking branches will be affected</a:t>
            </a:r>
            <a:endParaRPr lang="en-US" sz="2200" dirty="0">
              <a:cs typeface="Andale Mono"/>
            </a:endParaRPr>
          </a:p>
          <a:p>
            <a:endParaRPr lang="en-US" sz="22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962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Cloning a remote repo</a:t>
            </a:r>
          </a:p>
          <a:p>
            <a:r>
              <a:rPr lang="en-US" dirty="0" smtClean="0"/>
              <a:t>Create your own repo for online backup</a:t>
            </a:r>
          </a:p>
          <a:p>
            <a:r>
              <a:rPr lang="en-US" dirty="0" smtClean="0"/>
              <a:t>Work with remote branches</a:t>
            </a:r>
          </a:p>
          <a:p>
            <a:r>
              <a:rPr lang="en-US" dirty="0" smtClean="0"/>
              <a:t>Add collaborators to your projects</a:t>
            </a:r>
          </a:p>
          <a:p>
            <a:r>
              <a:rPr lang="en-US" dirty="0" smtClean="0"/>
              <a:t>Keep your local repo up to date with the remote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31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account with </a:t>
            </a:r>
            <a:r>
              <a:rPr lang="en-US" dirty="0" err="1" smtClean="0"/>
              <a:t>github.com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Bitbucket</a:t>
            </a:r>
            <a:r>
              <a:rPr lang="en-US" dirty="0" smtClean="0"/>
              <a:t> is also free and allows private repos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Andale Mono"/>
                <a:cs typeface="Andale Mono"/>
              </a:rPr>
              <a:t>$ </a:t>
            </a:r>
            <a:r>
              <a:rPr lang="en-US" sz="2400" dirty="0" err="1" smtClean="0">
                <a:latin typeface="Andale Mono"/>
                <a:cs typeface="Andale Mono"/>
              </a:rPr>
              <a:t>git</a:t>
            </a:r>
            <a:r>
              <a:rPr lang="en-US" sz="2400" dirty="0" smtClean="0">
                <a:latin typeface="Andale Mono"/>
                <a:cs typeface="Andale Mono"/>
              </a:rPr>
              <a:t> clone </a:t>
            </a:r>
            <a:r>
              <a:rPr lang="en-US" sz="2400" i="1" dirty="0" smtClean="0">
                <a:latin typeface="Andale Mono"/>
                <a:cs typeface="Andale Mono"/>
              </a:rPr>
              <a:t>https://</a:t>
            </a:r>
            <a:r>
              <a:rPr lang="en-US" sz="2400" i="1" dirty="0" err="1" smtClean="0">
                <a:latin typeface="Andale Mono"/>
                <a:cs typeface="Andale Mono"/>
              </a:rPr>
              <a:t>github.com</a:t>
            </a:r>
            <a:r>
              <a:rPr lang="en-US" sz="2400" i="1" dirty="0">
                <a:latin typeface="Andale Mono"/>
                <a:cs typeface="Andale Mono"/>
              </a:rPr>
              <a:t> </a:t>
            </a:r>
            <a:r>
              <a:rPr lang="en-US" sz="2400" i="1" dirty="0" smtClean="0">
                <a:latin typeface="Andale Mono"/>
                <a:cs typeface="Andale Mono"/>
              </a:rPr>
              <a:t>...etc.</a:t>
            </a:r>
            <a:endParaRPr lang="en-US" sz="2400" dirty="0">
              <a:latin typeface="Andale Mono"/>
              <a:cs typeface="Andale Mo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repos to clone</a:t>
            </a:r>
          </a:p>
          <a:p>
            <a:pPr lvl="1"/>
            <a:r>
              <a:rPr lang="en-US" dirty="0" err="1" smtClean="0"/>
              <a:t>EaselJS</a:t>
            </a:r>
            <a:r>
              <a:rPr lang="en-US" dirty="0" smtClean="0"/>
              <a:t>, </a:t>
            </a:r>
            <a:r>
              <a:rPr lang="en-US" dirty="0" err="1" smtClean="0"/>
              <a:t>FabricJS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Find others to clone ...</a:t>
            </a:r>
          </a:p>
          <a:p>
            <a:pPr lvl="1"/>
            <a:endParaRPr lang="en-US" dirty="0"/>
          </a:p>
          <a:p>
            <a:r>
              <a:rPr lang="en-US" dirty="0" smtClean="0"/>
              <a:t>Try these commands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git </a:t>
            </a:r>
            <a:r>
              <a:rPr lang="fr-FR" dirty="0"/>
              <a:t>log --</a:t>
            </a:r>
            <a:r>
              <a:rPr lang="fr-FR" dirty="0" err="1"/>
              <a:t>oneline</a:t>
            </a:r>
            <a:r>
              <a:rPr lang="fr-FR" dirty="0"/>
              <a:t> -5</a:t>
            </a:r>
          </a:p>
          <a:p>
            <a:pPr lvl="1"/>
            <a:r>
              <a:rPr lang="fi-FI" dirty="0"/>
              <a:t>	</a:t>
            </a:r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/>
              <a:t>remote</a:t>
            </a:r>
            <a:r>
              <a:rPr lang="fi-FI" dirty="0"/>
              <a:t> (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remotes</a:t>
            </a:r>
            <a:r>
              <a:rPr lang="fi-FI" dirty="0"/>
              <a:t>)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-r (see remote branches)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-a (see all branches)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git </a:t>
            </a:r>
            <a:r>
              <a:rPr lang="hu-HU" dirty="0"/>
              <a:t>tag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show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5800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new remote for your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up a new repo on </a:t>
            </a:r>
            <a:r>
              <a:rPr lang="en-US" dirty="0" err="1" smtClean="0"/>
              <a:t>github</a:t>
            </a:r>
            <a:r>
              <a:rPr lang="en-US" dirty="0" smtClean="0"/>
              <a:t> but don’t add any README files etc.</a:t>
            </a:r>
          </a:p>
          <a:p>
            <a:r>
              <a:rPr lang="en-US" dirty="0"/>
              <a:t>F</a:t>
            </a:r>
            <a:r>
              <a:rPr lang="en-US" dirty="0" smtClean="0"/>
              <a:t>rom your local repo ...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/>
                <a:cs typeface="Andale Mono"/>
              </a:rPr>
              <a:t>- $</a:t>
            </a:r>
            <a:r>
              <a:rPr lang="en-US" dirty="0" err="1" smtClean="0">
                <a:latin typeface="Andale Mono"/>
                <a:cs typeface="Andale Mono"/>
              </a:rPr>
              <a:t>git</a:t>
            </a:r>
            <a:r>
              <a:rPr lang="en-US" dirty="0" smtClean="0">
                <a:latin typeface="Andale Mono"/>
                <a:cs typeface="Andale Mono"/>
              </a:rPr>
              <a:t> remote add </a:t>
            </a:r>
            <a:r>
              <a:rPr lang="en-US" i="1" dirty="0" smtClean="0">
                <a:latin typeface="Andale Mono"/>
                <a:cs typeface="Andale Mono"/>
              </a:rPr>
              <a:t>origin </a:t>
            </a:r>
            <a:r>
              <a:rPr lang="en-US" i="1" dirty="0" err="1" smtClean="0">
                <a:latin typeface="Andale Mono"/>
                <a:cs typeface="Andale Mono"/>
              </a:rPr>
              <a:t>url</a:t>
            </a:r>
            <a:endParaRPr lang="en-US" i="1" dirty="0" smtClean="0">
              <a:latin typeface="Andale Mono"/>
              <a:cs typeface="Andale Mono"/>
            </a:endParaRPr>
          </a:p>
          <a:p>
            <a:pPr marL="457200" lvl="1" indent="0">
              <a:buNone/>
            </a:pPr>
            <a:r>
              <a:rPr lang="en-US" dirty="0" smtClean="0">
                <a:cs typeface="Andale Mono"/>
              </a:rPr>
              <a:t>(cut and paste the </a:t>
            </a:r>
            <a:r>
              <a:rPr lang="en-US" dirty="0" err="1" smtClean="0">
                <a:cs typeface="Andale Mono"/>
              </a:rPr>
              <a:t>url</a:t>
            </a:r>
            <a:r>
              <a:rPr lang="en-US" dirty="0" smtClean="0">
                <a:cs typeface="Andale Mono"/>
              </a:rPr>
              <a:t> from the </a:t>
            </a:r>
            <a:r>
              <a:rPr lang="en-US" dirty="0" err="1" smtClean="0">
                <a:cs typeface="Andale Mono"/>
              </a:rPr>
              <a:t>github</a:t>
            </a:r>
            <a:r>
              <a:rPr lang="en-US" dirty="0" smtClean="0">
                <a:cs typeface="Andale Mono"/>
              </a:rPr>
              <a:t> repo page)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Andale Mono"/>
                <a:cs typeface="Andale Mono"/>
              </a:rPr>
              <a:t>$</a:t>
            </a:r>
            <a:r>
              <a:rPr lang="en-US" dirty="0" err="1" smtClean="0">
                <a:latin typeface="Andale Mono"/>
                <a:cs typeface="Andale Mono"/>
              </a:rPr>
              <a:t>git</a:t>
            </a:r>
            <a:r>
              <a:rPr lang="en-US" dirty="0" smtClean="0">
                <a:latin typeface="Andale Mono"/>
                <a:cs typeface="Andale Mono"/>
              </a:rPr>
              <a:t> push –u </a:t>
            </a:r>
            <a:r>
              <a:rPr lang="en-US" i="1" dirty="0" smtClean="0">
                <a:latin typeface="Andale Mono"/>
                <a:cs typeface="Andale Mono"/>
              </a:rPr>
              <a:t>origin master</a:t>
            </a:r>
          </a:p>
          <a:p>
            <a:pPr marL="457200" lvl="1" indent="0">
              <a:buNone/>
            </a:pPr>
            <a:r>
              <a:rPr lang="en-US" dirty="0" smtClean="0">
                <a:cs typeface="Andale Mono"/>
              </a:rPr>
              <a:t>-u means set up an association between the local and remote branch. ( only needed on each first branch push )</a:t>
            </a:r>
          </a:p>
        </p:txBody>
      </p:sp>
    </p:spTree>
    <p:extLst>
      <p:ext uri="{BB962C8B-B14F-4D97-AF65-F5344CB8AC3E}">
        <p14:creationId xmlns:p14="http://schemas.microsoft.com/office/powerpoint/2010/main" val="301390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second remote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ndale Mono"/>
                <a:cs typeface="Andale Mono"/>
              </a:rPr>
              <a:t>$</a:t>
            </a:r>
            <a:r>
              <a:rPr lang="en-US" sz="2800" dirty="0" err="1" smtClean="0">
                <a:latin typeface="Andale Mono"/>
                <a:cs typeface="Andale Mono"/>
              </a:rPr>
              <a:t>git</a:t>
            </a:r>
            <a:r>
              <a:rPr lang="en-US" sz="2800" dirty="0" smtClean="0">
                <a:latin typeface="Andale Mono"/>
                <a:cs typeface="Andale Mono"/>
              </a:rPr>
              <a:t> push –u </a:t>
            </a:r>
            <a:r>
              <a:rPr lang="en-US" sz="2800" i="1" dirty="0" smtClean="0">
                <a:latin typeface="Andale Mono"/>
                <a:cs typeface="Andale Mono"/>
              </a:rPr>
              <a:t>origin experimental</a:t>
            </a:r>
          </a:p>
          <a:p>
            <a:endParaRPr lang="en-US" sz="2800" i="1" dirty="0">
              <a:latin typeface="Andale Mono"/>
              <a:cs typeface="Andale Mono"/>
            </a:endParaRPr>
          </a:p>
          <a:p>
            <a:r>
              <a:rPr lang="en-US" sz="2800" dirty="0" smtClean="0">
                <a:cs typeface="Andale Mono"/>
              </a:rPr>
              <a:t>or if you want a different remote branch name ...</a:t>
            </a:r>
          </a:p>
          <a:p>
            <a:pPr lvl="1"/>
            <a:r>
              <a:rPr lang="en-US" sz="2000" dirty="0" smtClean="0">
                <a:latin typeface="Andale Mono"/>
                <a:cs typeface="Andale Mono"/>
              </a:rPr>
              <a:t>$</a:t>
            </a:r>
            <a:r>
              <a:rPr lang="en-US" sz="2000" dirty="0" err="1" smtClean="0">
                <a:latin typeface="Andale Mono"/>
                <a:cs typeface="Andale Mono"/>
              </a:rPr>
              <a:t>git</a:t>
            </a:r>
            <a:r>
              <a:rPr lang="en-US" sz="2000" dirty="0" smtClean="0">
                <a:latin typeface="Andale Mono"/>
                <a:cs typeface="Andale Mono"/>
              </a:rPr>
              <a:t> push –u </a:t>
            </a:r>
            <a:r>
              <a:rPr lang="en-US" sz="2000" i="1" dirty="0" smtClean="0">
                <a:latin typeface="Andale Mono"/>
                <a:cs typeface="Andale Mono"/>
              </a:rPr>
              <a:t>origin </a:t>
            </a:r>
            <a:r>
              <a:rPr lang="en-US" sz="2000" i="1" dirty="0" err="1" smtClean="0">
                <a:latin typeface="Andale Mono"/>
                <a:cs typeface="Andale Mono"/>
              </a:rPr>
              <a:t>experimental:awesomecode</a:t>
            </a:r>
            <a:endParaRPr lang="en-US" sz="2000" i="1" dirty="0" smtClean="0">
              <a:latin typeface="Andale Mono"/>
              <a:cs typeface="Andale Mono"/>
            </a:endParaRPr>
          </a:p>
          <a:p>
            <a:endParaRPr lang="en-US" sz="2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78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a remote branch in a cloned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ndale Mono"/>
                <a:cs typeface="Andale Mono"/>
              </a:rPr>
              <a:t>$</a:t>
            </a:r>
            <a:r>
              <a:rPr lang="en-US" sz="2800" dirty="0" err="1" smtClean="0">
                <a:latin typeface="Andale Mono"/>
                <a:cs typeface="Andale Mono"/>
              </a:rPr>
              <a:t>git</a:t>
            </a:r>
            <a:r>
              <a:rPr lang="en-US" sz="2800" dirty="0" smtClean="0">
                <a:latin typeface="Andale Mono"/>
                <a:cs typeface="Andale Mono"/>
              </a:rPr>
              <a:t> checkout </a:t>
            </a:r>
            <a:r>
              <a:rPr lang="en-US" sz="2800" i="1" dirty="0" smtClean="0">
                <a:latin typeface="Andale Mono"/>
                <a:cs typeface="Andale Mono"/>
              </a:rPr>
              <a:t>origin/experimental</a:t>
            </a:r>
          </a:p>
          <a:p>
            <a:endParaRPr lang="en-US" sz="2800" i="1" dirty="0">
              <a:latin typeface="Andale Mono"/>
              <a:cs typeface="Andale Mono"/>
            </a:endParaRPr>
          </a:p>
          <a:p>
            <a:r>
              <a:rPr lang="en-US" sz="2800" dirty="0">
                <a:cs typeface="Andale Mono"/>
              </a:rPr>
              <a:t>R</a:t>
            </a:r>
            <a:r>
              <a:rPr lang="en-US" sz="2800" dirty="0" smtClean="0">
                <a:cs typeface="Andale Mono"/>
              </a:rPr>
              <a:t>esults in detached head state</a:t>
            </a:r>
          </a:p>
          <a:p>
            <a:r>
              <a:rPr lang="en-US" sz="2800" dirty="0" smtClean="0">
                <a:solidFill>
                  <a:srgbClr val="FF0000"/>
                </a:solidFill>
                <a:cs typeface="Andale Mono"/>
              </a:rPr>
              <a:t>Remote branches are immutable on local repo</a:t>
            </a:r>
            <a:endParaRPr lang="en-US" sz="2800" dirty="0">
              <a:solidFill>
                <a:srgbClr val="FF0000"/>
              </a:solidFill>
              <a:cs typeface="Andale Mono"/>
            </a:endParaRPr>
          </a:p>
          <a:p>
            <a:r>
              <a:rPr lang="en-US" sz="2800" dirty="0" smtClean="0">
                <a:cs typeface="Andale Mono"/>
              </a:rPr>
              <a:t>One solution is make a local branch of the same name.</a:t>
            </a:r>
          </a:p>
          <a:p>
            <a:pPr lvl="1"/>
            <a:r>
              <a:rPr lang="en-US" sz="2400" dirty="0" smtClean="0">
                <a:latin typeface="Andale Mono"/>
                <a:cs typeface="Andale Mono"/>
              </a:rPr>
              <a:t>$ </a:t>
            </a:r>
            <a:r>
              <a:rPr lang="en-US" sz="2400" dirty="0" err="1" smtClean="0">
                <a:latin typeface="Andale Mono"/>
                <a:cs typeface="Andale Mono"/>
              </a:rPr>
              <a:t>git</a:t>
            </a:r>
            <a:r>
              <a:rPr lang="en-US" sz="2400" dirty="0" smtClean="0">
                <a:latin typeface="Andale Mono"/>
                <a:cs typeface="Andale Mono"/>
              </a:rPr>
              <a:t> branch experimental</a:t>
            </a:r>
          </a:p>
          <a:p>
            <a:pPr lvl="1"/>
            <a:r>
              <a:rPr lang="en-US" sz="2400" dirty="0" smtClean="0">
                <a:latin typeface="Andale Mono"/>
                <a:cs typeface="Andale Mono"/>
              </a:rPr>
              <a:t>$ </a:t>
            </a:r>
            <a:r>
              <a:rPr lang="en-US" sz="2400" dirty="0" err="1" smtClean="0">
                <a:latin typeface="Andale Mono"/>
                <a:cs typeface="Andale Mono"/>
              </a:rPr>
              <a:t>git</a:t>
            </a:r>
            <a:r>
              <a:rPr lang="en-US" sz="2400" dirty="0" smtClean="0">
                <a:latin typeface="Andale Mono"/>
                <a:cs typeface="Andale Mono"/>
              </a:rPr>
              <a:t> push origin experimental</a:t>
            </a:r>
            <a:endParaRPr lang="en-US" sz="2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30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old remote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$</a:t>
            </a:r>
            <a:r>
              <a:rPr lang="fr-FR" dirty="0" smtClean="0">
                <a:latin typeface="Andale Mono"/>
                <a:cs typeface="Andale Mono"/>
              </a:rPr>
              <a:t>git </a:t>
            </a:r>
            <a:r>
              <a:rPr lang="fr-FR" dirty="0">
                <a:latin typeface="Andale Mono"/>
                <a:cs typeface="Andale Mono"/>
              </a:rPr>
              <a:t>push </a:t>
            </a:r>
            <a:r>
              <a:rPr lang="fr-FR" i="1" dirty="0" err="1" smtClean="0">
                <a:latin typeface="Andale Mono"/>
                <a:cs typeface="Andale Mono"/>
              </a:rPr>
              <a:t>origin</a:t>
            </a:r>
            <a:r>
              <a:rPr lang="fr-FR" i="1" dirty="0" smtClean="0">
                <a:latin typeface="Andale Mono"/>
                <a:cs typeface="Andale Mono"/>
              </a:rPr>
              <a:t> :</a:t>
            </a:r>
            <a:r>
              <a:rPr lang="fr-FR" i="1" dirty="0" err="1" smtClean="0">
                <a:latin typeface="Andale Mono"/>
                <a:cs typeface="Andale Mono"/>
              </a:rPr>
              <a:t>experimental</a:t>
            </a:r>
            <a:endParaRPr lang="fr-FR" i="1" dirty="0" smtClean="0">
              <a:latin typeface="Andale Mono"/>
              <a:cs typeface="Andale Mono"/>
            </a:endParaRPr>
          </a:p>
          <a:p>
            <a:pPr marL="457200" lvl="1" indent="0">
              <a:buNone/>
            </a:pPr>
            <a:r>
              <a:rPr lang="fr-FR" dirty="0" smtClean="0">
                <a:cs typeface="Andale Mono"/>
              </a:rPr>
              <a:t>(</a:t>
            </a:r>
            <a:r>
              <a:rPr lang="fr-FR" dirty="0" err="1" smtClean="0">
                <a:cs typeface="Andale Mono"/>
              </a:rPr>
              <a:t>from</a:t>
            </a:r>
            <a:r>
              <a:rPr lang="fr-FR" dirty="0" smtClean="0">
                <a:cs typeface="Andale Mono"/>
              </a:rPr>
              <a:t> the </a:t>
            </a:r>
            <a:r>
              <a:rPr lang="fr-FR" dirty="0" err="1" smtClean="0">
                <a:cs typeface="Andale Mono"/>
              </a:rPr>
              <a:t>remote</a:t>
            </a:r>
            <a:r>
              <a:rPr lang="fr-FR" dirty="0" smtClean="0">
                <a:cs typeface="Andale Mono"/>
              </a:rPr>
              <a:t>)</a:t>
            </a:r>
          </a:p>
          <a:p>
            <a:endParaRPr lang="fr-FR" i="1" dirty="0" smtClean="0">
              <a:latin typeface="Andale Mono"/>
              <a:cs typeface="Andale Mono"/>
            </a:endParaRPr>
          </a:p>
          <a:p>
            <a:r>
              <a:rPr lang="fr-FR" sz="2800" dirty="0"/>
              <a:t> </a:t>
            </a:r>
            <a:r>
              <a:rPr lang="fr-FR" sz="2400" dirty="0" smtClean="0">
                <a:latin typeface="Andale Mono"/>
                <a:cs typeface="Andale Mono"/>
              </a:rPr>
              <a:t>$git </a:t>
            </a:r>
            <a:r>
              <a:rPr lang="fr-FR" sz="2400" dirty="0" err="1" smtClean="0">
                <a:latin typeface="Andale Mono"/>
                <a:cs typeface="Andale Mono"/>
              </a:rPr>
              <a:t>branch</a:t>
            </a:r>
            <a:r>
              <a:rPr lang="fr-FR" sz="2400" dirty="0" smtClean="0">
                <a:latin typeface="Andale Mono"/>
                <a:cs typeface="Andale Mono"/>
              </a:rPr>
              <a:t> </a:t>
            </a:r>
            <a:r>
              <a:rPr lang="en-US" sz="2400" dirty="0" smtClean="0">
                <a:latin typeface="Andale Mono"/>
                <a:cs typeface="Andale Mono"/>
              </a:rPr>
              <a:t>–</a:t>
            </a:r>
            <a:r>
              <a:rPr lang="fr-FR" sz="2400" dirty="0" smtClean="0">
                <a:latin typeface="Andale Mono"/>
                <a:cs typeface="Andale Mono"/>
              </a:rPr>
              <a:t>r -d </a:t>
            </a:r>
            <a:r>
              <a:rPr lang="fr-FR" sz="2400" i="1" dirty="0" err="1" smtClean="0">
                <a:latin typeface="Andale Mono"/>
                <a:cs typeface="Andale Mono"/>
              </a:rPr>
              <a:t>origin</a:t>
            </a:r>
            <a:r>
              <a:rPr lang="fr-FR" sz="2400" i="1" dirty="0" smtClean="0">
                <a:latin typeface="Andale Mono"/>
                <a:cs typeface="Andale Mono"/>
              </a:rPr>
              <a:t>/</a:t>
            </a:r>
            <a:r>
              <a:rPr lang="fr-FR" sz="2400" i="1" dirty="0" err="1" smtClean="0">
                <a:latin typeface="Andale Mono"/>
                <a:cs typeface="Andale Mono"/>
              </a:rPr>
              <a:t>experimental</a:t>
            </a:r>
            <a:endParaRPr lang="fr-FR" sz="2400" i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fr-FR" sz="2400" dirty="0" smtClean="0">
                <a:latin typeface="+mj-lt"/>
                <a:cs typeface="Andale Mono"/>
              </a:rPr>
              <a:t>	(</a:t>
            </a:r>
            <a:r>
              <a:rPr lang="fr-FR" sz="2400" dirty="0" err="1" smtClean="0">
                <a:latin typeface="+mj-lt"/>
                <a:cs typeface="Andale Mono"/>
              </a:rPr>
              <a:t>from</a:t>
            </a:r>
            <a:r>
              <a:rPr lang="fr-FR" sz="2400" dirty="0" smtClean="0">
                <a:latin typeface="+mj-lt"/>
                <a:cs typeface="Andale Mono"/>
              </a:rPr>
              <a:t> the local repo)</a:t>
            </a:r>
            <a:endParaRPr lang="en-US" sz="2400" dirty="0">
              <a:latin typeface="+mj-lt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69680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collaborator to your </a:t>
            </a:r>
            <a:r>
              <a:rPr lang="en-US" dirty="0" err="1" smtClean="0"/>
              <a:t>github</a:t>
            </a:r>
            <a:r>
              <a:rPr lang="en-US" dirty="0" smtClean="0"/>
              <a:t> project</a:t>
            </a:r>
          </a:p>
          <a:p>
            <a:endParaRPr lang="en-US" dirty="0"/>
          </a:p>
          <a:p>
            <a:r>
              <a:rPr lang="en-US" dirty="0" smtClean="0"/>
              <a:t>Note :</a:t>
            </a:r>
          </a:p>
          <a:p>
            <a:pPr lvl="1"/>
            <a:r>
              <a:rPr lang="en-US" dirty="0" smtClean="0"/>
              <a:t>Remote branches only move forwards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80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404</Words>
  <Application>Microsoft Macintosh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Git – wk4</vt:lpstr>
      <vt:lpstr>PowerPoint Presentation</vt:lpstr>
      <vt:lpstr>Task 1</vt:lpstr>
      <vt:lpstr>$ git clone https://github.com ...etc.</vt:lpstr>
      <vt:lpstr>Creating a new remote for your local repo</vt:lpstr>
      <vt:lpstr>Add a second remote branch</vt:lpstr>
      <vt:lpstr>Looking at a remote branch in a cloned repo</vt:lpstr>
      <vt:lpstr>Remove old remote branch</vt:lpstr>
      <vt:lpstr>Collaboration</vt:lpstr>
      <vt:lpstr>Syncing your master branch</vt:lpstr>
      <vt:lpstr>Under the hood</vt:lpstr>
      <vt:lpstr>Now my local repo is 2 behind</vt:lpstr>
      <vt:lpstr>This is what happens when I fetch the changes</vt:lpstr>
      <vt:lpstr>Tracking branches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wk4</dc:title>
  <dc:creator>Simon Katan</dc:creator>
  <cp:lastModifiedBy>Simon Katan</cp:lastModifiedBy>
  <cp:revision>20</cp:revision>
  <dcterms:created xsi:type="dcterms:W3CDTF">2014-02-19T10:50:30Z</dcterms:created>
  <dcterms:modified xsi:type="dcterms:W3CDTF">2014-02-19T15:48:34Z</dcterms:modified>
</cp:coreProperties>
</file>