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1" r:id="rId5"/>
    <p:sldId id="260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D8ED8B-56C3-467A-A419-7051CD99EBB9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C78B89-451F-420B-9766-99F9CBA6B3F1}">
      <dgm:prSet/>
      <dgm:spPr/>
      <dgm:t>
        <a:bodyPr/>
        <a:lstStyle/>
        <a:p>
          <a:r>
            <a:rPr lang="en-US" b="1"/>
            <a:t>Source of Funds for Lending</a:t>
          </a:r>
          <a:endParaRPr lang="en-US" dirty="0"/>
        </a:p>
      </dgm:t>
    </dgm:pt>
    <dgm:pt modelId="{AEC1D262-7720-45C2-98F8-F591E05D08AA}" type="parTrans" cxnId="{AF5CA366-647C-4514-B62D-4A184637F7FA}">
      <dgm:prSet/>
      <dgm:spPr/>
      <dgm:t>
        <a:bodyPr/>
        <a:lstStyle/>
        <a:p>
          <a:endParaRPr lang="en-US"/>
        </a:p>
      </dgm:t>
    </dgm:pt>
    <dgm:pt modelId="{379B4726-732E-41A3-ABA4-71AC8CE25D70}" type="sibTrans" cxnId="{AF5CA366-647C-4514-B62D-4A184637F7FA}">
      <dgm:prSet/>
      <dgm:spPr/>
      <dgm:t>
        <a:bodyPr/>
        <a:lstStyle/>
        <a:p>
          <a:endParaRPr lang="en-US"/>
        </a:p>
      </dgm:t>
    </dgm:pt>
    <dgm:pt modelId="{A474F931-718E-484E-B67E-938DB787338D}">
      <dgm:prSet/>
      <dgm:spPr/>
      <dgm:t>
        <a:bodyPr/>
        <a:lstStyle/>
        <a:p>
          <a:r>
            <a:rPr lang="en-US"/>
            <a:t>Provides capital for loans</a:t>
          </a:r>
          <a:endParaRPr lang="en-US" dirty="0"/>
        </a:p>
      </dgm:t>
    </dgm:pt>
    <dgm:pt modelId="{79DF5A9A-0379-4246-BA2F-27AE561AAEF7}" type="parTrans" cxnId="{5FAABE81-55BF-4E8E-8309-547477411306}">
      <dgm:prSet/>
      <dgm:spPr/>
      <dgm:t>
        <a:bodyPr/>
        <a:lstStyle/>
        <a:p>
          <a:endParaRPr lang="en-US"/>
        </a:p>
      </dgm:t>
    </dgm:pt>
    <dgm:pt modelId="{36A013AF-B964-439B-9764-5B021189A508}" type="sibTrans" cxnId="{5FAABE81-55BF-4E8E-8309-547477411306}">
      <dgm:prSet/>
      <dgm:spPr/>
      <dgm:t>
        <a:bodyPr/>
        <a:lstStyle/>
        <a:p>
          <a:endParaRPr lang="en-US"/>
        </a:p>
      </dgm:t>
    </dgm:pt>
    <dgm:pt modelId="{DEB2AC2D-2DB0-4E98-B22B-330BF4063810}">
      <dgm:prSet/>
      <dgm:spPr/>
      <dgm:t>
        <a:bodyPr/>
        <a:lstStyle/>
        <a:p>
          <a:r>
            <a:rPr lang="en-US" b="1"/>
            <a:t>Liquidity Management</a:t>
          </a:r>
          <a:endParaRPr lang="en-US" dirty="0"/>
        </a:p>
      </dgm:t>
    </dgm:pt>
    <dgm:pt modelId="{A9DDCF67-F2E3-495B-B871-F0B2DF5FAEF4}" type="parTrans" cxnId="{DAA2F09C-3B66-4168-9943-68B112F39E3E}">
      <dgm:prSet/>
      <dgm:spPr/>
      <dgm:t>
        <a:bodyPr/>
        <a:lstStyle/>
        <a:p>
          <a:endParaRPr lang="en-US"/>
        </a:p>
      </dgm:t>
    </dgm:pt>
    <dgm:pt modelId="{EBC040D4-C728-4E1C-98AB-CA925177CA8B}" type="sibTrans" cxnId="{DAA2F09C-3B66-4168-9943-68B112F39E3E}">
      <dgm:prSet/>
      <dgm:spPr/>
      <dgm:t>
        <a:bodyPr/>
        <a:lstStyle/>
        <a:p>
          <a:endParaRPr lang="en-US"/>
        </a:p>
      </dgm:t>
    </dgm:pt>
    <dgm:pt modelId="{705EC097-98F3-4321-90D6-F1BBA7CA7A9A}">
      <dgm:prSet/>
      <dgm:spPr/>
      <dgm:t>
        <a:bodyPr/>
        <a:lstStyle/>
        <a:p>
          <a:r>
            <a:rPr lang="en-US"/>
            <a:t>Ensures funds for withdrawals and obligations</a:t>
          </a:r>
          <a:endParaRPr lang="en-US" dirty="0"/>
        </a:p>
      </dgm:t>
    </dgm:pt>
    <dgm:pt modelId="{4B49335E-CB0C-4737-AAD6-9E5BA7E835AB}" type="parTrans" cxnId="{CD4EFC76-A5C3-4048-8654-8C2C451DD1BD}">
      <dgm:prSet/>
      <dgm:spPr/>
      <dgm:t>
        <a:bodyPr/>
        <a:lstStyle/>
        <a:p>
          <a:endParaRPr lang="en-US"/>
        </a:p>
      </dgm:t>
    </dgm:pt>
    <dgm:pt modelId="{3112BCE9-D0D2-4838-86A9-A6902410721F}" type="sibTrans" cxnId="{CD4EFC76-A5C3-4048-8654-8C2C451DD1BD}">
      <dgm:prSet/>
      <dgm:spPr/>
      <dgm:t>
        <a:bodyPr/>
        <a:lstStyle/>
        <a:p>
          <a:endParaRPr lang="en-US"/>
        </a:p>
      </dgm:t>
    </dgm:pt>
    <dgm:pt modelId="{9AFBF93E-AC46-4404-842A-A106FDAFCAF2}">
      <dgm:prSet/>
      <dgm:spPr/>
      <dgm:t>
        <a:bodyPr/>
        <a:lstStyle/>
        <a:p>
          <a:r>
            <a:rPr lang="en-US" b="1"/>
            <a:t>Operational Efficiency</a:t>
          </a:r>
          <a:endParaRPr lang="en-US" dirty="0"/>
        </a:p>
      </dgm:t>
    </dgm:pt>
    <dgm:pt modelId="{BC90DA60-33DF-47B9-A185-6A1B9F6EFD00}" type="parTrans" cxnId="{CF79D703-7A7F-4C38-8279-0379B668570A}">
      <dgm:prSet/>
      <dgm:spPr/>
      <dgm:t>
        <a:bodyPr/>
        <a:lstStyle/>
        <a:p>
          <a:endParaRPr lang="en-US"/>
        </a:p>
      </dgm:t>
    </dgm:pt>
    <dgm:pt modelId="{C7CBD5BA-0E4D-4D01-ACC5-4C26F64CA0A5}" type="sibTrans" cxnId="{CF79D703-7A7F-4C38-8279-0379B668570A}">
      <dgm:prSet/>
      <dgm:spPr/>
      <dgm:t>
        <a:bodyPr/>
        <a:lstStyle/>
        <a:p>
          <a:endParaRPr lang="en-US"/>
        </a:p>
      </dgm:t>
    </dgm:pt>
    <dgm:pt modelId="{76195C35-AFD1-4048-AA3F-144A2C15A075}">
      <dgm:prSet/>
      <dgm:spPr/>
      <dgm:t>
        <a:bodyPr/>
        <a:lstStyle/>
        <a:p>
          <a:r>
            <a:rPr lang="en-US"/>
            <a:t>Low-cost funding source</a:t>
          </a:r>
          <a:endParaRPr lang="en-US" dirty="0"/>
        </a:p>
      </dgm:t>
    </dgm:pt>
    <dgm:pt modelId="{C0B3A6BB-D77C-48B9-AB3C-51C297A861C3}" type="parTrans" cxnId="{ACD7125C-99D4-4633-B474-9B7BAC938384}">
      <dgm:prSet/>
      <dgm:spPr/>
      <dgm:t>
        <a:bodyPr/>
        <a:lstStyle/>
        <a:p>
          <a:endParaRPr lang="en-US"/>
        </a:p>
      </dgm:t>
    </dgm:pt>
    <dgm:pt modelId="{00397FB0-D6D6-490A-AE24-11E6367E832F}" type="sibTrans" cxnId="{ACD7125C-99D4-4633-B474-9B7BAC938384}">
      <dgm:prSet/>
      <dgm:spPr/>
      <dgm:t>
        <a:bodyPr/>
        <a:lstStyle/>
        <a:p>
          <a:endParaRPr lang="en-US"/>
        </a:p>
      </dgm:t>
    </dgm:pt>
    <dgm:pt modelId="{47D6104B-5C39-4023-B59B-2D97C7422B7B}">
      <dgm:prSet/>
      <dgm:spPr/>
      <dgm:t>
        <a:bodyPr/>
        <a:lstStyle/>
        <a:p>
          <a:r>
            <a:rPr lang="en-US" b="1"/>
            <a:t>Credit Creation</a:t>
          </a:r>
          <a:endParaRPr lang="en-US" dirty="0"/>
        </a:p>
      </dgm:t>
    </dgm:pt>
    <dgm:pt modelId="{9494A963-FABC-48A5-94FF-9AAD4B312BC4}" type="parTrans" cxnId="{9FAA0C22-10AF-4BF6-B5C5-8290C72D7E92}">
      <dgm:prSet/>
      <dgm:spPr/>
      <dgm:t>
        <a:bodyPr/>
        <a:lstStyle/>
        <a:p>
          <a:endParaRPr lang="en-US"/>
        </a:p>
      </dgm:t>
    </dgm:pt>
    <dgm:pt modelId="{51185CDF-C849-4CB7-94BB-4720D29C6BEE}" type="sibTrans" cxnId="{9FAA0C22-10AF-4BF6-B5C5-8290C72D7E92}">
      <dgm:prSet/>
      <dgm:spPr/>
      <dgm:t>
        <a:bodyPr/>
        <a:lstStyle/>
        <a:p>
          <a:endParaRPr lang="en-US"/>
        </a:p>
      </dgm:t>
    </dgm:pt>
    <dgm:pt modelId="{50E8A99B-7CAE-4900-A06A-7B320581B7FA}">
      <dgm:prSet/>
      <dgm:spPr/>
      <dgm:t>
        <a:bodyPr/>
        <a:lstStyle/>
        <a:p>
          <a:r>
            <a:rPr lang="en-US"/>
            <a:t>Expands money supply</a:t>
          </a:r>
          <a:endParaRPr lang="en-US" dirty="0"/>
        </a:p>
      </dgm:t>
    </dgm:pt>
    <dgm:pt modelId="{C8D00CCB-36D2-46C2-BCEB-83C93DA93EE4}" type="parTrans" cxnId="{9022C9F0-57B2-4368-80CE-E80538FDA9D9}">
      <dgm:prSet/>
      <dgm:spPr/>
      <dgm:t>
        <a:bodyPr/>
        <a:lstStyle/>
        <a:p>
          <a:endParaRPr lang="en-US"/>
        </a:p>
      </dgm:t>
    </dgm:pt>
    <dgm:pt modelId="{65AF4B6B-3597-4F62-9858-6315FEB4D2F9}" type="sibTrans" cxnId="{9022C9F0-57B2-4368-80CE-E80538FDA9D9}">
      <dgm:prSet/>
      <dgm:spPr/>
      <dgm:t>
        <a:bodyPr/>
        <a:lstStyle/>
        <a:p>
          <a:endParaRPr lang="en-US"/>
        </a:p>
      </dgm:t>
    </dgm:pt>
    <dgm:pt modelId="{A74ADC40-0704-415E-9535-E995CC0B6E66}">
      <dgm:prSet/>
      <dgm:spPr/>
      <dgm:t>
        <a:bodyPr/>
        <a:lstStyle/>
        <a:p>
          <a:r>
            <a:rPr lang="en-US" b="1"/>
            <a:t>Interest Rate Spread</a:t>
          </a:r>
          <a:endParaRPr lang="en-US" dirty="0"/>
        </a:p>
      </dgm:t>
    </dgm:pt>
    <dgm:pt modelId="{F0696EC3-EB32-4E36-8988-58EB1AF9BA13}" type="parTrans" cxnId="{7F8BA68B-FB3F-470A-A443-2A00B45FE567}">
      <dgm:prSet/>
      <dgm:spPr/>
      <dgm:t>
        <a:bodyPr/>
        <a:lstStyle/>
        <a:p>
          <a:endParaRPr lang="en-US"/>
        </a:p>
      </dgm:t>
    </dgm:pt>
    <dgm:pt modelId="{DF567599-2851-410D-8AAC-D331136E103D}" type="sibTrans" cxnId="{7F8BA68B-FB3F-470A-A443-2A00B45FE567}">
      <dgm:prSet/>
      <dgm:spPr/>
      <dgm:t>
        <a:bodyPr/>
        <a:lstStyle/>
        <a:p>
          <a:endParaRPr lang="en-US"/>
        </a:p>
      </dgm:t>
    </dgm:pt>
    <dgm:pt modelId="{BC917827-7F75-44E6-975C-ED108D7AE6DA}">
      <dgm:prSet/>
      <dgm:spPr/>
      <dgm:t>
        <a:bodyPr/>
        <a:lstStyle/>
        <a:p>
          <a:r>
            <a:rPr lang="en-US"/>
            <a:t>Generates revenue from interest differential</a:t>
          </a:r>
          <a:endParaRPr lang="en-US" dirty="0"/>
        </a:p>
      </dgm:t>
    </dgm:pt>
    <dgm:pt modelId="{5865584B-ED71-445F-85F3-139B754986C0}" type="parTrans" cxnId="{4C4B4F57-3FC1-4266-8D7C-565574C54D9E}">
      <dgm:prSet/>
      <dgm:spPr/>
      <dgm:t>
        <a:bodyPr/>
        <a:lstStyle/>
        <a:p>
          <a:endParaRPr lang="en-US"/>
        </a:p>
      </dgm:t>
    </dgm:pt>
    <dgm:pt modelId="{4CAAC198-1ECE-4228-B2FB-00BA735BE862}" type="sibTrans" cxnId="{4C4B4F57-3FC1-4266-8D7C-565574C54D9E}">
      <dgm:prSet/>
      <dgm:spPr/>
      <dgm:t>
        <a:bodyPr/>
        <a:lstStyle/>
        <a:p>
          <a:endParaRPr lang="en-US"/>
        </a:p>
      </dgm:t>
    </dgm:pt>
    <dgm:pt modelId="{64271C4E-26B5-426F-920E-F228C0FFDBA1}">
      <dgm:prSet/>
      <dgm:spPr/>
      <dgm:t>
        <a:bodyPr/>
        <a:lstStyle/>
        <a:p>
          <a:r>
            <a:rPr lang="en-US" b="1"/>
            <a:t>Regulatory Compliance</a:t>
          </a:r>
          <a:endParaRPr lang="en-US" dirty="0"/>
        </a:p>
      </dgm:t>
    </dgm:pt>
    <dgm:pt modelId="{7D0C6FCF-A5D9-4AC0-B47B-BDE71F106944}" type="parTrans" cxnId="{F95E346F-B9F3-4025-AB66-6EEDAE355F3B}">
      <dgm:prSet/>
      <dgm:spPr/>
      <dgm:t>
        <a:bodyPr/>
        <a:lstStyle/>
        <a:p>
          <a:endParaRPr lang="en-US"/>
        </a:p>
      </dgm:t>
    </dgm:pt>
    <dgm:pt modelId="{8839DEE4-1043-4409-9FA9-109E7621476E}" type="sibTrans" cxnId="{F95E346F-B9F3-4025-AB66-6EEDAE355F3B}">
      <dgm:prSet/>
      <dgm:spPr/>
      <dgm:t>
        <a:bodyPr/>
        <a:lstStyle/>
        <a:p>
          <a:endParaRPr lang="en-US"/>
        </a:p>
      </dgm:t>
    </dgm:pt>
    <dgm:pt modelId="{8499D437-9C4A-4C04-AB06-73812E70B805}">
      <dgm:prSet/>
      <dgm:spPr/>
      <dgm:t>
        <a:bodyPr/>
        <a:lstStyle/>
        <a:p>
          <a:r>
            <a:rPr lang="en-US"/>
            <a:t>Meets reserve requirements</a:t>
          </a:r>
          <a:endParaRPr lang="en-US" dirty="0"/>
        </a:p>
      </dgm:t>
    </dgm:pt>
    <dgm:pt modelId="{99DA6AEA-92D3-4B63-85C4-AD47CD94DCDD}" type="parTrans" cxnId="{B0B62E0A-E839-4F15-826C-C5BDCCFC92CC}">
      <dgm:prSet/>
      <dgm:spPr/>
      <dgm:t>
        <a:bodyPr/>
        <a:lstStyle/>
        <a:p>
          <a:endParaRPr lang="en-US"/>
        </a:p>
      </dgm:t>
    </dgm:pt>
    <dgm:pt modelId="{1404E792-6FE5-4C55-B73D-381EECFAF0E8}" type="sibTrans" cxnId="{B0B62E0A-E839-4F15-826C-C5BDCCFC92CC}">
      <dgm:prSet/>
      <dgm:spPr/>
      <dgm:t>
        <a:bodyPr/>
        <a:lstStyle/>
        <a:p>
          <a:endParaRPr lang="en-US"/>
        </a:p>
      </dgm:t>
    </dgm:pt>
    <dgm:pt modelId="{84B160FE-66B5-44F9-878B-1D0B7C420BB1}">
      <dgm:prSet/>
      <dgm:spPr/>
      <dgm:t>
        <a:bodyPr/>
        <a:lstStyle/>
        <a:p>
          <a:r>
            <a:rPr lang="en-US" b="1"/>
            <a:t>Trust and Confidence</a:t>
          </a:r>
          <a:endParaRPr lang="en-US" dirty="0"/>
        </a:p>
      </dgm:t>
    </dgm:pt>
    <dgm:pt modelId="{A69780E9-2CE4-4123-835C-8C7B23CE6A51}" type="parTrans" cxnId="{7C44510D-AC80-4D2F-8197-2F7293B97D52}">
      <dgm:prSet/>
      <dgm:spPr/>
      <dgm:t>
        <a:bodyPr/>
        <a:lstStyle/>
        <a:p>
          <a:endParaRPr lang="en-US"/>
        </a:p>
      </dgm:t>
    </dgm:pt>
    <dgm:pt modelId="{95E79D84-3EC9-4624-BA9C-08DEC173B27C}" type="sibTrans" cxnId="{7C44510D-AC80-4D2F-8197-2F7293B97D52}">
      <dgm:prSet/>
      <dgm:spPr/>
      <dgm:t>
        <a:bodyPr/>
        <a:lstStyle/>
        <a:p>
          <a:endParaRPr lang="en-US"/>
        </a:p>
      </dgm:t>
    </dgm:pt>
    <dgm:pt modelId="{B9317F33-0424-472B-8A20-BD401F5B8D30}">
      <dgm:prSet/>
      <dgm:spPr/>
      <dgm:t>
        <a:bodyPr/>
        <a:lstStyle/>
        <a:p>
          <a:r>
            <a:rPr lang="en-US"/>
            <a:t>Indicates stability and attracts business</a:t>
          </a:r>
          <a:endParaRPr lang="en-US" dirty="0"/>
        </a:p>
      </dgm:t>
    </dgm:pt>
    <dgm:pt modelId="{28226136-3C02-418F-A0CB-E5C1CD542281}" type="parTrans" cxnId="{3ADBC6DD-D689-4D21-AC62-996B11724CD2}">
      <dgm:prSet/>
      <dgm:spPr/>
      <dgm:t>
        <a:bodyPr/>
        <a:lstStyle/>
        <a:p>
          <a:endParaRPr lang="en-US"/>
        </a:p>
      </dgm:t>
    </dgm:pt>
    <dgm:pt modelId="{0E23187E-1EFA-43DB-AEBD-4036AA4176D3}" type="sibTrans" cxnId="{3ADBC6DD-D689-4D21-AC62-996B11724CD2}">
      <dgm:prSet/>
      <dgm:spPr/>
      <dgm:t>
        <a:bodyPr/>
        <a:lstStyle/>
        <a:p>
          <a:endParaRPr lang="en-US"/>
        </a:p>
      </dgm:t>
    </dgm:pt>
    <dgm:pt modelId="{6467489F-B271-4DB1-96D8-96C8644D772F}">
      <dgm:prSet/>
      <dgm:spPr/>
      <dgm:t>
        <a:bodyPr/>
        <a:lstStyle/>
        <a:p>
          <a:r>
            <a:rPr lang="en-US" b="1"/>
            <a:t>Fee Income</a:t>
          </a:r>
          <a:endParaRPr lang="en-US" dirty="0"/>
        </a:p>
      </dgm:t>
    </dgm:pt>
    <dgm:pt modelId="{BA482D90-560B-43F9-8EC6-32D453AA1D53}" type="parTrans" cxnId="{02BDB958-FF94-4565-87C9-B9A545F60349}">
      <dgm:prSet/>
      <dgm:spPr/>
      <dgm:t>
        <a:bodyPr/>
        <a:lstStyle/>
        <a:p>
          <a:endParaRPr lang="en-US"/>
        </a:p>
      </dgm:t>
    </dgm:pt>
    <dgm:pt modelId="{51CC181B-5167-4732-9BC0-82C55A9761D5}" type="sibTrans" cxnId="{02BDB958-FF94-4565-87C9-B9A545F60349}">
      <dgm:prSet/>
      <dgm:spPr/>
      <dgm:t>
        <a:bodyPr/>
        <a:lstStyle/>
        <a:p>
          <a:endParaRPr lang="en-US"/>
        </a:p>
      </dgm:t>
    </dgm:pt>
    <dgm:pt modelId="{3CD255C8-4367-4304-A369-0019E819AF3D}">
      <dgm:prSet/>
      <dgm:spPr/>
      <dgm:t>
        <a:bodyPr/>
        <a:lstStyle/>
        <a:p>
          <a:r>
            <a:rPr lang="en-US"/>
            <a:t>Generates additional revenue from fees</a:t>
          </a:r>
          <a:endParaRPr lang="en-US" dirty="0"/>
        </a:p>
      </dgm:t>
    </dgm:pt>
    <dgm:pt modelId="{BDC4C918-2FD6-4BA8-8772-88EC83A1F921}" type="parTrans" cxnId="{8B949A51-A673-4AF7-99C0-5362D8072F21}">
      <dgm:prSet/>
      <dgm:spPr/>
      <dgm:t>
        <a:bodyPr/>
        <a:lstStyle/>
        <a:p>
          <a:endParaRPr lang="en-US"/>
        </a:p>
      </dgm:t>
    </dgm:pt>
    <dgm:pt modelId="{927C1AEA-C356-4979-968F-2BA195FC90AB}" type="sibTrans" cxnId="{8B949A51-A673-4AF7-99C0-5362D8072F21}">
      <dgm:prSet/>
      <dgm:spPr/>
      <dgm:t>
        <a:bodyPr/>
        <a:lstStyle/>
        <a:p>
          <a:endParaRPr lang="en-US"/>
        </a:p>
      </dgm:t>
    </dgm:pt>
    <dgm:pt modelId="{35D25345-9753-4762-A768-F87FE95BE0D0}" type="pres">
      <dgm:prSet presAssocID="{22D8ED8B-56C3-467A-A419-7051CD99EBB9}" presName="Name0" presStyleCnt="0">
        <dgm:presLayoutVars>
          <dgm:dir/>
          <dgm:resizeHandles val="exact"/>
        </dgm:presLayoutVars>
      </dgm:prSet>
      <dgm:spPr/>
    </dgm:pt>
    <dgm:pt modelId="{014019B4-29C3-4ABB-846B-2EE653674EA8}" type="pres">
      <dgm:prSet presAssocID="{88C78B89-451F-420B-9766-99F9CBA6B3F1}" presName="composite" presStyleCnt="0"/>
      <dgm:spPr/>
    </dgm:pt>
    <dgm:pt modelId="{3ECE6622-6487-4C47-9D96-E150A9E57D3C}" type="pres">
      <dgm:prSet presAssocID="{88C78B89-451F-420B-9766-99F9CBA6B3F1}" presName="rect1" presStyleLbl="trAlignAcc1" presStyleIdx="0" presStyleCnt="8">
        <dgm:presLayoutVars>
          <dgm:bulletEnabled val="1"/>
        </dgm:presLayoutVars>
      </dgm:prSet>
      <dgm:spPr/>
    </dgm:pt>
    <dgm:pt modelId="{55D0EA06-109C-4B3B-8C2C-E93AD12AE587}" type="pres">
      <dgm:prSet presAssocID="{88C78B89-451F-420B-9766-99F9CBA6B3F1}" presName="rect2" presStyleLbl="fgImgPlace1" presStyleIdx="0" presStyleCnt="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Loan with solid fill"/>
        </a:ext>
      </dgm:extLst>
    </dgm:pt>
    <dgm:pt modelId="{E2AAEA25-A3A1-4896-981E-2AE07A9EA456}" type="pres">
      <dgm:prSet presAssocID="{379B4726-732E-41A3-ABA4-71AC8CE25D70}" presName="sibTrans" presStyleCnt="0"/>
      <dgm:spPr/>
    </dgm:pt>
    <dgm:pt modelId="{2683726A-1500-46CE-AE8B-BD466C9511AB}" type="pres">
      <dgm:prSet presAssocID="{DEB2AC2D-2DB0-4E98-B22B-330BF4063810}" presName="composite" presStyleCnt="0"/>
      <dgm:spPr/>
    </dgm:pt>
    <dgm:pt modelId="{16267110-3DCF-45E6-A0CC-A13AB77A9245}" type="pres">
      <dgm:prSet presAssocID="{DEB2AC2D-2DB0-4E98-B22B-330BF4063810}" presName="rect1" presStyleLbl="trAlignAcc1" presStyleIdx="1" presStyleCnt="8">
        <dgm:presLayoutVars>
          <dgm:bulletEnabled val="1"/>
        </dgm:presLayoutVars>
      </dgm:prSet>
      <dgm:spPr/>
    </dgm:pt>
    <dgm:pt modelId="{DDF52B34-90CE-46CB-87C7-3FC70D6BD597}" type="pres">
      <dgm:prSet presAssocID="{DEB2AC2D-2DB0-4E98-B22B-330BF4063810}" presName="rect2" presStyleLbl="fgImgPlace1" presStyleIdx="1" presStyleCnt="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ontinuous Improvement with solid fill"/>
        </a:ext>
      </dgm:extLst>
    </dgm:pt>
    <dgm:pt modelId="{CE1C8352-E28A-4864-BC6C-36D9B5AB5D68}" type="pres">
      <dgm:prSet presAssocID="{EBC040D4-C728-4E1C-98AB-CA925177CA8B}" presName="sibTrans" presStyleCnt="0"/>
      <dgm:spPr/>
    </dgm:pt>
    <dgm:pt modelId="{96C4FECC-5A81-4D5C-B207-C4BE60AA3DB7}" type="pres">
      <dgm:prSet presAssocID="{9AFBF93E-AC46-4404-842A-A106FDAFCAF2}" presName="composite" presStyleCnt="0"/>
      <dgm:spPr/>
    </dgm:pt>
    <dgm:pt modelId="{9B248488-90DA-47CA-9B52-C3B2C4397482}" type="pres">
      <dgm:prSet presAssocID="{9AFBF93E-AC46-4404-842A-A106FDAFCAF2}" presName="rect1" presStyleLbl="trAlignAcc1" presStyleIdx="2" presStyleCnt="8">
        <dgm:presLayoutVars>
          <dgm:bulletEnabled val="1"/>
        </dgm:presLayoutVars>
      </dgm:prSet>
      <dgm:spPr/>
    </dgm:pt>
    <dgm:pt modelId="{E9A65A75-505D-4E39-8FEF-545BCF5F1F5A}" type="pres">
      <dgm:prSet presAssocID="{9AFBF93E-AC46-4404-842A-A106FDAFCAF2}" presName="rect2" presStyleLbl="fgImgPlace1" presStyleIdx="2" presStyleCnt="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usiness Growth with solid fill"/>
        </a:ext>
      </dgm:extLst>
    </dgm:pt>
    <dgm:pt modelId="{4E766A8B-7E8B-4C95-984C-5B442BCD85F5}" type="pres">
      <dgm:prSet presAssocID="{C7CBD5BA-0E4D-4D01-ACC5-4C26F64CA0A5}" presName="sibTrans" presStyleCnt="0"/>
      <dgm:spPr/>
    </dgm:pt>
    <dgm:pt modelId="{2BD1623E-85A6-42DC-9CBB-932EBD6F1604}" type="pres">
      <dgm:prSet presAssocID="{47D6104B-5C39-4023-B59B-2D97C7422B7B}" presName="composite" presStyleCnt="0"/>
      <dgm:spPr/>
    </dgm:pt>
    <dgm:pt modelId="{2A26C751-AE5A-4799-AF3B-F05C47F8DB03}" type="pres">
      <dgm:prSet presAssocID="{47D6104B-5C39-4023-B59B-2D97C7422B7B}" presName="rect1" presStyleLbl="trAlignAcc1" presStyleIdx="3" presStyleCnt="8">
        <dgm:presLayoutVars>
          <dgm:bulletEnabled val="1"/>
        </dgm:presLayoutVars>
      </dgm:prSet>
      <dgm:spPr/>
    </dgm:pt>
    <dgm:pt modelId="{E78D2FD7-E6CC-4209-A6E3-80B0E9A62FC0}" type="pres">
      <dgm:prSet presAssocID="{47D6104B-5C39-4023-B59B-2D97C7422B7B}" presName="rect2" presStyleLbl="fgImgPlace1" presStyleIdx="3" presStyleCnt="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aximize with solid fill"/>
        </a:ext>
      </dgm:extLst>
    </dgm:pt>
    <dgm:pt modelId="{AC2E4BDE-4B74-46B4-8D22-CFDCFDD070D6}" type="pres">
      <dgm:prSet presAssocID="{51185CDF-C849-4CB7-94BB-4720D29C6BEE}" presName="sibTrans" presStyleCnt="0"/>
      <dgm:spPr/>
    </dgm:pt>
    <dgm:pt modelId="{C0CB9AE9-3357-4EF5-A029-6B7B15A69085}" type="pres">
      <dgm:prSet presAssocID="{A74ADC40-0704-415E-9535-E995CC0B6E66}" presName="composite" presStyleCnt="0"/>
      <dgm:spPr/>
    </dgm:pt>
    <dgm:pt modelId="{D05AD580-CD49-477A-957F-2000449E7B1C}" type="pres">
      <dgm:prSet presAssocID="{A74ADC40-0704-415E-9535-E995CC0B6E66}" presName="rect1" presStyleLbl="trAlignAcc1" presStyleIdx="4" presStyleCnt="8">
        <dgm:presLayoutVars>
          <dgm:bulletEnabled val="1"/>
        </dgm:presLayoutVars>
      </dgm:prSet>
      <dgm:spPr/>
    </dgm:pt>
    <dgm:pt modelId="{44AF151F-6AAF-4BD2-AE5F-AEC1CBF4EF70}" type="pres">
      <dgm:prSet presAssocID="{A74ADC40-0704-415E-9535-E995CC0B6E66}" presName="rect2" presStyleLbl="fgImgPlace1" presStyleIdx="4" presStyleCnt="8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7B466574-1A2A-4A41-95DC-2E4099298FED}" type="pres">
      <dgm:prSet presAssocID="{DF567599-2851-410D-8AAC-D331136E103D}" presName="sibTrans" presStyleCnt="0"/>
      <dgm:spPr/>
    </dgm:pt>
    <dgm:pt modelId="{DA4A3AD3-8080-4409-8B2E-478462808C8E}" type="pres">
      <dgm:prSet presAssocID="{64271C4E-26B5-426F-920E-F228C0FFDBA1}" presName="composite" presStyleCnt="0"/>
      <dgm:spPr/>
    </dgm:pt>
    <dgm:pt modelId="{83BC9CD5-66CD-4043-AD6B-49D2460C8932}" type="pres">
      <dgm:prSet presAssocID="{64271C4E-26B5-426F-920E-F228C0FFDBA1}" presName="rect1" presStyleLbl="trAlignAcc1" presStyleIdx="5" presStyleCnt="8">
        <dgm:presLayoutVars>
          <dgm:bulletEnabled val="1"/>
        </dgm:presLayoutVars>
      </dgm:prSet>
      <dgm:spPr/>
    </dgm:pt>
    <dgm:pt modelId="{D06BA4F4-23C0-4598-A2D2-55CE9A9E1A3C}" type="pres">
      <dgm:prSet presAssocID="{64271C4E-26B5-426F-920E-F228C0FFDBA1}" presName="rect2" presStyleLbl="fgImgPlace1" presStyleIdx="5" presStyleCnt="8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Gavel outline"/>
        </a:ext>
      </dgm:extLst>
    </dgm:pt>
    <dgm:pt modelId="{83D38F77-D0B6-43C3-8EA0-049871BD2D16}" type="pres">
      <dgm:prSet presAssocID="{8839DEE4-1043-4409-9FA9-109E7621476E}" presName="sibTrans" presStyleCnt="0"/>
      <dgm:spPr/>
    </dgm:pt>
    <dgm:pt modelId="{DC5C9C51-A8BD-428C-8232-1B6F30003860}" type="pres">
      <dgm:prSet presAssocID="{84B160FE-66B5-44F9-878B-1D0B7C420BB1}" presName="composite" presStyleCnt="0"/>
      <dgm:spPr/>
    </dgm:pt>
    <dgm:pt modelId="{2D3C5941-E6DA-4757-9B9A-A467F1381C00}" type="pres">
      <dgm:prSet presAssocID="{84B160FE-66B5-44F9-878B-1D0B7C420BB1}" presName="rect1" presStyleLbl="trAlignAcc1" presStyleIdx="6" presStyleCnt="8">
        <dgm:presLayoutVars>
          <dgm:bulletEnabled val="1"/>
        </dgm:presLayoutVars>
      </dgm:prSet>
      <dgm:spPr/>
    </dgm:pt>
    <dgm:pt modelId="{C70CE6C3-041D-49DB-AC05-EED75A8CC786}" type="pres">
      <dgm:prSet presAssocID="{84B160FE-66B5-44F9-878B-1D0B7C420BB1}" presName="rect2" presStyleLbl="fgImgPlace1" presStyleIdx="6" presStyleCnt="8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03E9AD13-57C7-4A6B-943A-E06CA28EB506}" type="pres">
      <dgm:prSet presAssocID="{95E79D84-3EC9-4624-BA9C-08DEC173B27C}" presName="sibTrans" presStyleCnt="0"/>
      <dgm:spPr/>
    </dgm:pt>
    <dgm:pt modelId="{1420E7C6-0956-4D80-8D14-0EC3DBE2832D}" type="pres">
      <dgm:prSet presAssocID="{6467489F-B271-4DB1-96D8-96C8644D772F}" presName="composite" presStyleCnt="0"/>
      <dgm:spPr/>
    </dgm:pt>
    <dgm:pt modelId="{01D16919-92F8-4F17-A33E-3ABBBE5F247E}" type="pres">
      <dgm:prSet presAssocID="{6467489F-B271-4DB1-96D8-96C8644D772F}" presName="rect1" presStyleLbl="trAlignAcc1" presStyleIdx="7" presStyleCnt="8">
        <dgm:presLayoutVars>
          <dgm:bulletEnabled val="1"/>
        </dgm:presLayoutVars>
      </dgm:prSet>
      <dgm:spPr/>
    </dgm:pt>
    <dgm:pt modelId="{9755456F-2C17-4066-8656-11483046BE4E}" type="pres">
      <dgm:prSet presAssocID="{6467489F-B271-4DB1-96D8-96C8644D772F}" presName="rect2" presStyleLbl="fgImgPlace1" presStyleIdx="7" presStyleCnt="8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oins with solid fill"/>
        </a:ext>
      </dgm:extLst>
    </dgm:pt>
  </dgm:ptLst>
  <dgm:cxnLst>
    <dgm:cxn modelId="{CF79D703-7A7F-4C38-8279-0379B668570A}" srcId="{22D8ED8B-56C3-467A-A419-7051CD99EBB9}" destId="{9AFBF93E-AC46-4404-842A-A106FDAFCAF2}" srcOrd="2" destOrd="0" parTransId="{BC90DA60-33DF-47B9-A185-6A1B9F6EFD00}" sibTransId="{C7CBD5BA-0E4D-4D01-ACC5-4C26F64CA0A5}"/>
    <dgm:cxn modelId="{3196F107-9E18-4217-99F8-334D0D1A4C53}" type="presOf" srcId="{B9317F33-0424-472B-8A20-BD401F5B8D30}" destId="{2D3C5941-E6DA-4757-9B9A-A467F1381C00}" srcOrd="0" destOrd="1" presId="urn:microsoft.com/office/officeart/2008/layout/PictureStrips"/>
    <dgm:cxn modelId="{4A3DF207-9524-43E6-858B-EAD14AF5AE44}" type="presOf" srcId="{A474F931-718E-484E-B67E-938DB787338D}" destId="{3ECE6622-6487-4C47-9D96-E150A9E57D3C}" srcOrd="0" destOrd="1" presId="urn:microsoft.com/office/officeart/2008/layout/PictureStrips"/>
    <dgm:cxn modelId="{DD747508-B24A-45D7-97CD-B2AD483A20D9}" type="presOf" srcId="{47D6104B-5C39-4023-B59B-2D97C7422B7B}" destId="{2A26C751-AE5A-4799-AF3B-F05C47F8DB03}" srcOrd="0" destOrd="0" presId="urn:microsoft.com/office/officeart/2008/layout/PictureStrips"/>
    <dgm:cxn modelId="{B0B62E0A-E839-4F15-826C-C5BDCCFC92CC}" srcId="{64271C4E-26B5-426F-920E-F228C0FFDBA1}" destId="{8499D437-9C4A-4C04-AB06-73812E70B805}" srcOrd="0" destOrd="0" parTransId="{99DA6AEA-92D3-4B63-85C4-AD47CD94DCDD}" sibTransId="{1404E792-6FE5-4C55-B73D-381EECFAF0E8}"/>
    <dgm:cxn modelId="{7C44510D-AC80-4D2F-8197-2F7293B97D52}" srcId="{22D8ED8B-56C3-467A-A419-7051CD99EBB9}" destId="{84B160FE-66B5-44F9-878B-1D0B7C420BB1}" srcOrd="6" destOrd="0" parTransId="{A69780E9-2CE4-4123-835C-8C7B23CE6A51}" sibTransId="{95E79D84-3EC9-4624-BA9C-08DEC173B27C}"/>
    <dgm:cxn modelId="{9FAA0C22-10AF-4BF6-B5C5-8290C72D7E92}" srcId="{22D8ED8B-56C3-467A-A419-7051CD99EBB9}" destId="{47D6104B-5C39-4023-B59B-2D97C7422B7B}" srcOrd="3" destOrd="0" parTransId="{9494A963-FABC-48A5-94FF-9AAD4B312BC4}" sibTransId="{51185CDF-C849-4CB7-94BB-4720D29C6BEE}"/>
    <dgm:cxn modelId="{39F6902C-0E12-4D9F-87F8-D5C124A37AAC}" type="presOf" srcId="{BC917827-7F75-44E6-975C-ED108D7AE6DA}" destId="{D05AD580-CD49-477A-957F-2000449E7B1C}" srcOrd="0" destOrd="1" presId="urn:microsoft.com/office/officeart/2008/layout/PictureStrips"/>
    <dgm:cxn modelId="{62BA6536-A472-455F-B70E-948CC8E2009E}" type="presOf" srcId="{705EC097-98F3-4321-90D6-F1BBA7CA7A9A}" destId="{16267110-3DCF-45E6-A0CC-A13AB77A9245}" srcOrd="0" destOrd="1" presId="urn:microsoft.com/office/officeart/2008/layout/PictureStrips"/>
    <dgm:cxn modelId="{4B863C37-9562-4B4A-AF7A-FA21586E3778}" type="presOf" srcId="{50E8A99B-7CAE-4900-A06A-7B320581B7FA}" destId="{2A26C751-AE5A-4799-AF3B-F05C47F8DB03}" srcOrd="0" destOrd="1" presId="urn:microsoft.com/office/officeart/2008/layout/PictureStrips"/>
    <dgm:cxn modelId="{ACD7125C-99D4-4633-B474-9B7BAC938384}" srcId="{9AFBF93E-AC46-4404-842A-A106FDAFCAF2}" destId="{76195C35-AFD1-4048-AA3F-144A2C15A075}" srcOrd="0" destOrd="0" parTransId="{C0B3A6BB-D77C-48B9-AB3C-51C297A861C3}" sibTransId="{00397FB0-D6D6-490A-AE24-11E6367E832F}"/>
    <dgm:cxn modelId="{4BA9385C-8174-41C7-AE56-A48F64F2FEC7}" type="presOf" srcId="{9AFBF93E-AC46-4404-842A-A106FDAFCAF2}" destId="{9B248488-90DA-47CA-9B52-C3B2C4397482}" srcOrd="0" destOrd="0" presId="urn:microsoft.com/office/officeart/2008/layout/PictureStrips"/>
    <dgm:cxn modelId="{32A27361-E24E-40C8-B502-797CB9478B60}" type="presOf" srcId="{88C78B89-451F-420B-9766-99F9CBA6B3F1}" destId="{3ECE6622-6487-4C47-9D96-E150A9E57D3C}" srcOrd="0" destOrd="0" presId="urn:microsoft.com/office/officeart/2008/layout/PictureStrips"/>
    <dgm:cxn modelId="{AF5CA366-647C-4514-B62D-4A184637F7FA}" srcId="{22D8ED8B-56C3-467A-A419-7051CD99EBB9}" destId="{88C78B89-451F-420B-9766-99F9CBA6B3F1}" srcOrd="0" destOrd="0" parTransId="{AEC1D262-7720-45C2-98F8-F591E05D08AA}" sibTransId="{379B4726-732E-41A3-ABA4-71AC8CE25D70}"/>
    <dgm:cxn modelId="{9A92426C-3517-46E5-8588-61A5D2C6F106}" type="presOf" srcId="{84B160FE-66B5-44F9-878B-1D0B7C420BB1}" destId="{2D3C5941-E6DA-4757-9B9A-A467F1381C00}" srcOrd="0" destOrd="0" presId="urn:microsoft.com/office/officeart/2008/layout/PictureStrips"/>
    <dgm:cxn modelId="{F95E346F-B9F3-4025-AB66-6EEDAE355F3B}" srcId="{22D8ED8B-56C3-467A-A419-7051CD99EBB9}" destId="{64271C4E-26B5-426F-920E-F228C0FFDBA1}" srcOrd="5" destOrd="0" parTransId="{7D0C6FCF-A5D9-4AC0-B47B-BDE71F106944}" sibTransId="{8839DEE4-1043-4409-9FA9-109E7621476E}"/>
    <dgm:cxn modelId="{8B949A51-A673-4AF7-99C0-5362D8072F21}" srcId="{6467489F-B271-4DB1-96D8-96C8644D772F}" destId="{3CD255C8-4367-4304-A369-0019E819AF3D}" srcOrd="0" destOrd="0" parTransId="{BDC4C918-2FD6-4BA8-8772-88EC83A1F921}" sibTransId="{927C1AEA-C356-4979-968F-2BA195FC90AB}"/>
    <dgm:cxn modelId="{CD4EFC76-A5C3-4048-8654-8C2C451DD1BD}" srcId="{DEB2AC2D-2DB0-4E98-B22B-330BF4063810}" destId="{705EC097-98F3-4321-90D6-F1BBA7CA7A9A}" srcOrd="0" destOrd="0" parTransId="{4B49335E-CB0C-4737-AAD6-9E5BA7E835AB}" sibTransId="{3112BCE9-D0D2-4838-86A9-A6902410721F}"/>
    <dgm:cxn modelId="{4C4B4F57-3FC1-4266-8D7C-565574C54D9E}" srcId="{A74ADC40-0704-415E-9535-E995CC0B6E66}" destId="{BC917827-7F75-44E6-975C-ED108D7AE6DA}" srcOrd="0" destOrd="0" parTransId="{5865584B-ED71-445F-85F3-139B754986C0}" sibTransId="{4CAAC198-1ECE-4228-B2FB-00BA735BE862}"/>
    <dgm:cxn modelId="{02BDB958-FF94-4565-87C9-B9A545F60349}" srcId="{22D8ED8B-56C3-467A-A419-7051CD99EBB9}" destId="{6467489F-B271-4DB1-96D8-96C8644D772F}" srcOrd="7" destOrd="0" parTransId="{BA482D90-560B-43F9-8EC6-32D453AA1D53}" sibTransId="{51CC181B-5167-4732-9BC0-82C55A9761D5}"/>
    <dgm:cxn modelId="{5FAABE81-55BF-4E8E-8309-547477411306}" srcId="{88C78B89-451F-420B-9766-99F9CBA6B3F1}" destId="{A474F931-718E-484E-B67E-938DB787338D}" srcOrd="0" destOrd="0" parTransId="{79DF5A9A-0379-4246-BA2F-27AE561AAEF7}" sibTransId="{36A013AF-B964-439B-9764-5B021189A508}"/>
    <dgm:cxn modelId="{AAA6A585-DA07-44B1-845A-D0BEC6E1B1AD}" type="presOf" srcId="{8499D437-9C4A-4C04-AB06-73812E70B805}" destId="{83BC9CD5-66CD-4043-AD6B-49D2460C8932}" srcOrd="0" destOrd="1" presId="urn:microsoft.com/office/officeart/2008/layout/PictureStrips"/>
    <dgm:cxn modelId="{48C9DA88-59F5-41FE-9358-566041913476}" type="presOf" srcId="{64271C4E-26B5-426F-920E-F228C0FFDBA1}" destId="{83BC9CD5-66CD-4043-AD6B-49D2460C8932}" srcOrd="0" destOrd="0" presId="urn:microsoft.com/office/officeart/2008/layout/PictureStrips"/>
    <dgm:cxn modelId="{7C5BD289-400F-4E04-9BC5-88E6659583C6}" type="presOf" srcId="{A74ADC40-0704-415E-9535-E995CC0B6E66}" destId="{D05AD580-CD49-477A-957F-2000449E7B1C}" srcOrd="0" destOrd="0" presId="urn:microsoft.com/office/officeart/2008/layout/PictureStrips"/>
    <dgm:cxn modelId="{7F8BA68B-FB3F-470A-A443-2A00B45FE567}" srcId="{22D8ED8B-56C3-467A-A419-7051CD99EBB9}" destId="{A74ADC40-0704-415E-9535-E995CC0B6E66}" srcOrd="4" destOrd="0" parTransId="{F0696EC3-EB32-4E36-8988-58EB1AF9BA13}" sibTransId="{DF567599-2851-410D-8AAC-D331136E103D}"/>
    <dgm:cxn modelId="{65D4D08C-CFE2-4BE2-9EBD-0E5A5789B022}" type="presOf" srcId="{3CD255C8-4367-4304-A369-0019E819AF3D}" destId="{01D16919-92F8-4F17-A33E-3ABBBE5F247E}" srcOrd="0" destOrd="1" presId="urn:microsoft.com/office/officeart/2008/layout/PictureStrips"/>
    <dgm:cxn modelId="{CAFCE993-E2C4-40E2-86B0-B1A07B5C287D}" type="presOf" srcId="{22D8ED8B-56C3-467A-A419-7051CD99EBB9}" destId="{35D25345-9753-4762-A768-F87FE95BE0D0}" srcOrd="0" destOrd="0" presId="urn:microsoft.com/office/officeart/2008/layout/PictureStrips"/>
    <dgm:cxn modelId="{DAA2F09C-3B66-4168-9943-68B112F39E3E}" srcId="{22D8ED8B-56C3-467A-A419-7051CD99EBB9}" destId="{DEB2AC2D-2DB0-4E98-B22B-330BF4063810}" srcOrd="1" destOrd="0" parTransId="{A9DDCF67-F2E3-495B-B871-F0B2DF5FAEF4}" sibTransId="{EBC040D4-C728-4E1C-98AB-CA925177CA8B}"/>
    <dgm:cxn modelId="{BF7C5EBD-6B64-4F1E-B508-6B10A42C34CA}" type="presOf" srcId="{DEB2AC2D-2DB0-4E98-B22B-330BF4063810}" destId="{16267110-3DCF-45E6-A0CC-A13AB77A9245}" srcOrd="0" destOrd="0" presId="urn:microsoft.com/office/officeart/2008/layout/PictureStrips"/>
    <dgm:cxn modelId="{889A8BC4-0B06-403F-B9A9-636FDF9261A7}" type="presOf" srcId="{6467489F-B271-4DB1-96D8-96C8644D772F}" destId="{01D16919-92F8-4F17-A33E-3ABBBE5F247E}" srcOrd="0" destOrd="0" presId="urn:microsoft.com/office/officeart/2008/layout/PictureStrips"/>
    <dgm:cxn modelId="{71F02BCC-7338-4C87-8985-C7001CA360F6}" type="presOf" srcId="{76195C35-AFD1-4048-AA3F-144A2C15A075}" destId="{9B248488-90DA-47CA-9B52-C3B2C4397482}" srcOrd="0" destOrd="1" presId="urn:microsoft.com/office/officeart/2008/layout/PictureStrips"/>
    <dgm:cxn modelId="{3ADBC6DD-D689-4D21-AC62-996B11724CD2}" srcId="{84B160FE-66B5-44F9-878B-1D0B7C420BB1}" destId="{B9317F33-0424-472B-8A20-BD401F5B8D30}" srcOrd="0" destOrd="0" parTransId="{28226136-3C02-418F-A0CB-E5C1CD542281}" sibTransId="{0E23187E-1EFA-43DB-AEBD-4036AA4176D3}"/>
    <dgm:cxn modelId="{9022C9F0-57B2-4368-80CE-E80538FDA9D9}" srcId="{47D6104B-5C39-4023-B59B-2D97C7422B7B}" destId="{50E8A99B-7CAE-4900-A06A-7B320581B7FA}" srcOrd="0" destOrd="0" parTransId="{C8D00CCB-36D2-46C2-BCEB-83C93DA93EE4}" sibTransId="{65AF4B6B-3597-4F62-9858-6315FEB4D2F9}"/>
    <dgm:cxn modelId="{8A6C4F6A-CDA6-4E23-BF87-DAE353B1509F}" type="presParOf" srcId="{35D25345-9753-4762-A768-F87FE95BE0D0}" destId="{014019B4-29C3-4ABB-846B-2EE653674EA8}" srcOrd="0" destOrd="0" presId="urn:microsoft.com/office/officeart/2008/layout/PictureStrips"/>
    <dgm:cxn modelId="{3622BB77-907C-4E1E-9B02-FEDDB3E37592}" type="presParOf" srcId="{014019B4-29C3-4ABB-846B-2EE653674EA8}" destId="{3ECE6622-6487-4C47-9D96-E150A9E57D3C}" srcOrd="0" destOrd="0" presId="urn:microsoft.com/office/officeart/2008/layout/PictureStrips"/>
    <dgm:cxn modelId="{E14FF900-1DB6-4493-88ED-02E0EE2985AD}" type="presParOf" srcId="{014019B4-29C3-4ABB-846B-2EE653674EA8}" destId="{55D0EA06-109C-4B3B-8C2C-E93AD12AE587}" srcOrd="1" destOrd="0" presId="urn:microsoft.com/office/officeart/2008/layout/PictureStrips"/>
    <dgm:cxn modelId="{E4461B1A-E078-448E-B71F-692042658370}" type="presParOf" srcId="{35D25345-9753-4762-A768-F87FE95BE0D0}" destId="{E2AAEA25-A3A1-4896-981E-2AE07A9EA456}" srcOrd="1" destOrd="0" presId="urn:microsoft.com/office/officeart/2008/layout/PictureStrips"/>
    <dgm:cxn modelId="{0C70FC26-5489-4E35-94DC-814A07D70BFD}" type="presParOf" srcId="{35D25345-9753-4762-A768-F87FE95BE0D0}" destId="{2683726A-1500-46CE-AE8B-BD466C9511AB}" srcOrd="2" destOrd="0" presId="urn:microsoft.com/office/officeart/2008/layout/PictureStrips"/>
    <dgm:cxn modelId="{AA6060F4-46EA-47EC-ADDB-FD3D3BC68A32}" type="presParOf" srcId="{2683726A-1500-46CE-AE8B-BD466C9511AB}" destId="{16267110-3DCF-45E6-A0CC-A13AB77A9245}" srcOrd="0" destOrd="0" presId="urn:microsoft.com/office/officeart/2008/layout/PictureStrips"/>
    <dgm:cxn modelId="{670D1224-BC53-44A5-B7E2-2E7F3E892EAF}" type="presParOf" srcId="{2683726A-1500-46CE-AE8B-BD466C9511AB}" destId="{DDF52B34-90CE-46CB-87C7-3FC70D6BD597}" srcOrd="1" destOrd="0" presId="urn:microsoft.com/office/officeart/2008/layout/PictureStrips"/>
    <dgm:cxn modelId="{6C8A78BB-CE69-4A17-84D7-26EA08131ECB}" type="presParOf" srcId="{35D25345-9753-4762-A768-F87FE95BE0D0}" destId="{CE1C8352-E28A-4864-BC6C-36D9B5AB5D68}" srcOrd="3" destOrd="0" presId="urn:microsoft.com/office/officeart/2008/layout/PictureStrips"/>
    <dgm:cxn modelId="{F0E2E1DF-747D-4F5A-AE94-AE56269241FB}" type="presParOf" srcId="{35D25345-9753-4762-A768-F87FE95BE0D0}" destId="{96C4FECC-5A81-4D5C-B207-C4BE60AA3DB7}" srcOrd="4" destOrd="0" presId="urn:microsoft.com/office/officeart/2008/layout/PictureStrips"/>
    <dgm:cxn modelId="{8DB9357C-A9EF-492A-9892-2F449B9F570E}" type="presParOf" srcId="{96C4FECC-5A81-4D5C-B207-C4BE60AA3DB7}" destId="{9B248488-90DA-47CA-9B52-C3B2C4397482}" srcOrd="0" destOrd="0" presId="urn:microsoft.com/office/officeart/2008/layout/PictureStrips"/>
    <dgm:cxn modelId="{DFDEFFE7-10A8-4DA9-B267-C9BA18F69D44}" type="presParOf" srcId="{96C4FECC-5A81-4D5C-B207-C4BE60AA3DB7}" destId="{E9A65A75-505D-4E39-8FEF-545BCF5F1F5A}" srcOrd="1" destOrd="0" presId="urn:microsoft.com/office/officeart/2008/layout/PictureStrips"/>
    <dgm:cxn modelId="{2F092840-20FF-4B44-9856-349E69FC9AA9}" type="presParOf" srcId="{35D25345-9753-4762-A768-F87FE95BE0D0}" destId="{4E766A8B-7E8B-4C95-984C-5B442BCD85F5}" srcOrd="5" destOrd="0" presId="urn:microsoft.com/office/officeart/2008/layout/PictureStrips"/>
    <dgm:cxn modelId="{E65F320E-1A8E-40AE-8824-3C76CC710C4E}" type="presParOf" srcId="{35D25345-9753-4762-A768-F87FE95BE0D0}" destId="{2BD1623E-85A6-42DC-9CBB-932EBD6F1604}" srcOrd="6" destOrd="0" presId="urn:microsoft.com/office/officeart/2008/layout/PictureStrips"/>
    <dgm:cxn modelId="{93344D1F-AC54-43C6-843C-2C7EE1577924}" type="presParOf" srcId="{2BD1623E-85A6-42DC-9CBB-932EBD6F1604}" destId="{2A26C751-AE5A-4799-AF3B-F05C47F8DB03}" srcOrd="0" destOrd="0" presId="urn:microsoft.com/office/officeart/2008/layout/PictureStrips"/>
    <dgm:cxn modelId="{DBB4382F-2806-4FF6-9DB3-B34EC5BB122A}" type="presParOf" srcId="{2BD1623E-85A6-42DC-9CBB-932EBD6F1604}" destId="{E78D2FD7-E6CC-4209-A6E3-80B0E9A62FC0}" srcOrd="1" destOrd="0" presId="urn:microsoft.com/office/officeart/2008/layout/PictureStrips"/>
    <dgm:cxn modelId="{E98961E5-05F2-453C-B8DF-54BD872191CD}" type="presParOf" srcId="{35D25345-9753-4762-A768-F87FE95BE0D0}" destId="{AC2E4BDE-4B74-46B4-8D22-CFDCFDD070D6}" srcOrd="7" destOrd="0" presId="urn:microsoft.com/office/officeart/2008/layout/PictureStrips"/>
    <dgm:cxn modelId="{DCBD8571-C5E5-46AF-80D4-407284226E31}" type="presParOf" srcId="{35D25345-9753-4762-A768-F87FE95BE0D0}" destId="{C0CB9AE9-3357-4EF5-A029-6B7B15A69085}" srcOrd="8" destOrd="0" presId="urn:microsoft.com/office/officeart/2008/layout/PictureStrips"/>
    <dgm:cxn modelId="{8AD5931F-DEEA-424B-9334-AD7CF25AB401}" type="presParOf" srcId="{C0CB9AE9-3357-4EF5-A029-6B7B15A69085}" destId="{D05AD580-CD49-477A-957F-2000449E7B1C}" srcOrd="0" destOrd="0" presId="urn:microsoft.com/office/officeart/2008/layout/PictureStrips"/>
    <dgm:cxn modelId="{8BB6ADAC-E2E6-4F7E-B135-B0A71B35AFC8}" type="presParOf" srcId="{C0CB9AE9-3357-4EF5-A029-6B7B15A69085}" destId="{44AF151F-6AAF-4BD2-AE5F-AEC1CBF4EF70}" srcOrd="1" destOrd="0" presId="urn:microsoft.com/office/officeart/2008/layout/PictureStrips"/>
    <dgm:cxn modelId="{64B69A4C-634A-40EC-BC94-6934E5EA5895}" type="presParOf" srcId="{35D25345-9753-4762-A768-F87FE95BE0D0}" destId="{7B466574-1A2A-4A41-95DC-2E4099298FED}" srcOrd="9" destOrd="0" presId="urn:microsoft.com/office/officeart/2008/layout/PictureStrips"/>
    <dgm:cxn modelId="{5D5EEF41-6068-4133-B22C-C55EB7CC8A9E}" type="presParOf" srcId="{35D25345-9753-4762-A768-F87FE95BE0D0}" destId="{DA4A3AD3-8080-4409-8B2E-478462808C8E}" srcOrd="10" destOrd="0" presId="urn:microsoft.com/office/officeart/2008/layout/PictureStrips"/>
    <dgm:cxn modelId="{4BF98FE2-CE1E-4C79-BDB8-2BDF4DF6FB90}" type="presParOf" srcId="{DA4A3AD3-8080-4409-8B2E-478462808C8E}" destId="{83BC9CD5-66CD-4043-AD6B-49D2460C8932}" srcOrd="0" destOrd="0" presId="urn:microsoft.com/office/officeart/2008/layout/PictureStrips"/>
    <dgm:cxn modelId="{AE5E7E28-6D1D-4D89-B56C-0E2BBE67B9B0}" type="presParOf" srcId="{DA4A3AD3-8080-4409-8B2E-478462808C8E}" destId="{D06BA4F4-23C0-4598-A2D2-55CE9A9E1A3C}" srcOrd="1" destOrd="0" presId="urn:microsoft.com/office/officeart/2008/layout/PictureStrips"/>
    <dgm:cxn modelId="{AB3F1064-7EC0-4BFA-A0D8-8C2D9E18698D}" type="presParOf" srcId="{35D25345-9753-4762-A768-F87FE95BE0D0}" destId="{83D38F77-D0B6-43C3-8EA0-049871BD2D16}" srcOrd="11" destOrd="0" presId="urn:microsoft.com/office/officeart/2008/layout/PictureStrips"/>
    <dgm:cxn modelId="{208C6A13-752E-4780-AD97-F21C3BF98F37}" type="presParOf" srcId="{35D25345-9753-4762-A768-F87FE95BE0D0}" destId="{DC5C9C51-A8BD-428C-8232-1B6F30003860}" srcOrd="12" destOrd="0" presId="urn:microsoft.com/office/officeart/2008/layout/PictureStrips"/>
    <dgm:cxn modelId="{91DBEA63-997F-4A6B-82F3-40FEAB4ACE7D}" type="presParOf" srcId="{DC5C9C51-A8BD-428C-8232-1B6F30003860}" destId="{2D3C5941-E6DA-4757-9B9A-A467F1381C00}" srcOrd="0" destOrd="0" presId="urn:microsoft.com/office/officeart/2008/layout/PictureStrips"/>
    <dgm:cxn modelId="{4CB27A20-735C-4205-8CED-41AE5F53ECE5}" type="presParOf" srcId="{DC5C9C51-A8BD-428C-8232-1B6F30003860}" destId="{C70CE6C3-041D-49DB-AC05-EED75A8CC786}" srcOrd="1" destOrd="0" presId="urn:microsoft.com/office/officeart/2008/layout/PictureStrips"/>
    <dgm:cxn modelId="{31281E12-9C4B-426E-8A54-F0895A6C8C13}" type="presParOf" srcId="{35D25345-9753-4762-A768-F87FE95BE0D0}" destId="{03E9AD13-57C7-4A6B-943A-E06CA28EB506}" srcOrd="13" destOrd="0" presId="urn:microsoft.com/office/officeart/2008/layout/PictureStrips"/>
    <dgm:cxn modelId="{1F889EC8-B49D-4446-BEC6-D5ED0D314EE9}" type="presParOf" srcId="{35D25345-9753-4762-A768-F87FE95BE0D0}" destId="{1420E7C6-0956-4D80-8D14-0EC3DBE2832D}" srcOrd="14" destOrd="0" presId="urn:microsoft.com/office/officeart/2008/layout/PictureStrips"/>
    <dgm:cxn modelId="{F340EB31-0404-4B22-82EB-FB1200A2CC29}" type="presParOf" srcId="{1420E7C6-0956-4D80-8D14-0EC3DBE2832D}" destId="{01D16919-92F8-4F17-A33E-3ABBBE5F247E}" srcOrd="0" destOrd="0" presId="urn:microsoft.com/office/officeart/2008/layout/PictureStrips"/>
    <dgm:cxn modelId="{7D5FCD91-27F2-487F-AC03-5815A39E3516}" type="presParOf" srcId="{1420E7C6-0956-4D80-8D14-0EC3DBE2832D}" destId="{9755456F-2C17-4066-8656-11483046BE4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BEE569-0FA0-4614-B6E4-7C5237029167}" type="doc">
      <dgm:prSet loTypeId="urn:microsoft.com/office/officeart/2018/2/layout/IconVerticalSolidList" loCatId="icon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20DB7B-CD1A-4E2D-81CD-986579D0998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Profit Increase</a:t>
          </a:r>
        </a:p>
      </dgm:t>
    </dgm:pt>
    <dgm:pt modelId="{C5200750-9AB4-4B1C-A1B3-F130176950F5}" type="parTrans" cxnId="{21BD5CF1-DDB7-4E58-8890-0429B7328780}">
      <dgm:prSet/>
      <dgm:spPr/>
      <dgm:t>
        <a:bodyPr/>
        <a:lstStyle/>
        <a:p>
          <a:endParaRPr lang="en-US"/>
        </a:p>
      </dgm:t>
    </dgm:pt>
    <dgm:pt modelId="{E55D4E3F-6DBE-415D-97DB-D7766A0DFC23}" type="sibTrans" cxnId="{21BD5CF1-DDB7-4E58-8890-0429B7328780}">
      <dgm:prSet/>
      <dgm:spPr/>
      <dgm:t>
        <a:bodyPr/>
        <a:lstStyle/>
        <a:p>
          <a:endParaRPr lang="en-US"/>
        </a:p>
      </dgm:t>
    </dgm:pt>
    <dgm:pt modelId="{6B9F921F-D681-4C14-A30B-D3E8D9FC45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Good Marketing Campaign</a:t>
          </a:r>
        </a:p>
      </dgm:t>
    </dgm:pt>
    <dgm:pt modelId="{6E19E049-744A-4BC8-A4DA-DFC2813D7FD1}" type="parTrans" cxnId="{96161068-D3C2-422A-ABAE-C1197BC43E20}">
      <dgm:prSet/>
      <dgm:spPr/>
      <dgm:t>
        <a:bodyPr/>
        <a:lstStyle/>
        <a:p>
          <a:endParaRPr lang="en-US"/>
        </a:p>
      </dgm:t>
    </dgm:pt>
    <dgm:pt modelId="{890E54EE-8487-4A9C-A3F1-B095E681EEA6}" type="sibTrans" cxnId="{96161068-D3C2-422A-ABAE-C1197BC43E20}">
      <dgm:prSet/>
      <dgm:spPr/>
      <dgm:t>
        <a:bodyPr/>
        <a:lstStyle/>
        <a:p>
          <a:endParaRPr lang="en-US"/>
        </a:p>
      </dgm:t>
    </dgm:pt>
    <dgm:pt modelId="{2D28EE14-BC56-400C-989D-09CD5080E6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Accurate resource allocation</a:t>
          </a:r>
        </a:p>
      </dgm:t>
    </dgm:pt>
    <dgm:pt modelId="{2AD565AC-A56F-4C27-B861-9E14993FA616}" type="parTrans" cxnId="{06CE3CD6-67FC-40B2-97B0-F26B73137F2A}">
      <dgm:prSet/>
      <dgm:spPr/>
      <dgm:t>
        <a:bodyPr/>
        <a:lstStyle/>
        <a:p>
          <a:endParaRPr lang="en-US"/>
        </a:p>
      </dgm:t>
    </dgm:pt>
    <dgm:pt modelId="{D86E8071-79BA-42A9-B68B-85FABF28B0AA}" type="sibTrans" cxnId="{06CE3CD6-67FC-40B2-97B0-F26B73137F2A}">
      <dgm:prSet/>
      <dgm:spPr/>
      <dgm:t>
        <a:bodyPr/>
        <a:lstStyle/>
        <a:p>
          <a:endParaRPr lang="en-US"/>
        </a:p>
      </dgm:t>
    </dgm:pt>
    <dgm:pt modelId="{6E2C1CB8-8DA2-4B94-95B1-1D802ED4ED57}" type="pres">
      <dgm:prSet presAssocID="{0FBEE569-0FA0-4614-B6E4-7C5237029167}" presName="root" presStyleCnt="0">
        <dgm:presLayoutVars>
          <dgm:dir/>
          <dgm:resizeHandles val="exact"/>
        </dgm:presLayoutVars>
      </dgm:prSet>
      <dgm:spPr/>
    </dgm:pt>
    <dgm:pt modelId="{C1FD987B-491C-4A1B-A1D0-D263725E5061}" type="pres">
      <dgm:prSet presAssocID="{3B20DB7B-CD1A-4E2D-81CD-986579D0998D}" presName="compNode" presStyleCnt="0"/>
      <dgm:spPr/>
    </dgm:pt>
    <dgm:pt modelId="{7B41099C-A68A-469B-A97D-3FF22D913AA9}" type="pres">
      <dgm:prSet presAssocID="{3B20DB7B-CD1A-4E2D-81CD-986579D0998D}" presName="bgRect" presStyleLbl="bgShp" presStyleIdx="0" presStyleCnt="3" custLinFactNeighborX="-26263" custLinFactNeighborY="-17421"/>
      <dgm:spPr/>
    </dgm:pt>
    <dgm:pt modelId="{B88239DC-44DD-437F-B9E8-C18D6717457E}" type="pres">
      <dgm:prSet presAssocID="{3B20DB7B-CD1A-4E2D-81CD-986579D099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569907A-BD11-4BD6-8591-960080C75AE3}" type="pres">
      <dgm:prSet presAssocID="{3B20DB7B-CD1A-4E2D-81CD-986579D0998D}" presName="spaceRect" presStyleCnt="0"/>
      <dgm:spPr/>
    </dgm:pt>
    <dgm:pt modelId="{9DF85BAA-24F6-4CB4-AC7C-5129F683E8C4}" type="pres">
      <dgm:prSet presAssocID="{3B20DB7B-CD1A-4E2D-81CD-986579D0998D}" presName="parTx" presStyleLbl="revTx" presStyleIdx="0" presStyleCnt="3">
        <dgm:presLayoutVars>
          <dgm:chMax val="0"/>
          <dgm:chPref val="0"/>
        </dgm:presLayoutVars>
      </dgm:prSet>
      <dgm:spPr/>
    </dgm:pt>
    <dgm:pt modelId="{22B45BF2-055D-4145-B765-E91C20648CBC}" type="pres">
      <dgm:prSet presAssocID="{E55D4E3F-6DBE-415D-97DB-D7766A0DFC23}" presName="sibTrans" presStyleCnt="0"/>
      <dgm:spPr/>
    </dgm:pt>
    <dgm:pt modelId="{F399DDD3-D454-408D-8BD5-6C1659514CEA}" type="pres">
      <dgm:prSet presAssocID="{6B9F921F-D681-4C14-A30B-D3E8D9FC45A2}" presName="compNode" presStyleCnt="0"/>
      <dgm:spPr/>
    </dgm:pt>
    <dgm:pt modelId="{211F7305-08E7-4CFB-B483-C2E1E21226BD}" type="pres">
      <dgm:prSet presAssocID="{6B9F921F-D681-4C14-A30B-D3E8D9FC45A2}" presName="bgRect" presStyleLbl="bgShp" presStyleIdx="1" presStyleCnt="3"/>
      <dgm:spPr/>
    </dgm:pt>
    <dgm:pt modelId="{7365F22E-5AD1-4B3B-A549-1873D694F63D}" type="pres">
      <dgm:prSet presAssocID="{6B9F921F-D681-4C14-A30B-D3E8D9FC45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51E8D1A7-8D85-497D-BECC-A4DC1107591B}" type="pres">
      <dgm:prSet presAssocID="{6B9F921F-D681-4C14-A30B-D3E8D9FC45A2}" presName="spaceRect" presStyleCnt="0"/>
      <dgm:spPr/>
    </dgm:pt>
    <dgm:pt modelId="{52C8A6CA-2CC8-43A6-8119-DAA4FAAC2634}" type="pres">
      <dgm:prSet presAssocID="{6B9F921F-D681-4C14-A30B-D3E8D9FC45A2}" presName="parTx" presStyleLbl="revTx" presStyleIdx="1" presStyleCnt="3">
        <dgm:presLayoutVars>
          <dgm:chMax val="0"/>
          <dgm:chPref val="0"/>
        </dgm:presLayoutVars>
      </dgm:prSet>
      <dgm:spPr/>
    </dgm:pt>
    <dgm:pt modelId="{6929A7F5-C900-4470-8902-9CDBEF9CF259}" type="pres">
      <dgm:prSet presAssocID="{890E54EE-8487-4A9C-A3F1-B095E681EEA6}" presName="sibTrans" presStyleCnt="0"/>
      <dgm:spPr/>
    </dgm:pt>
    <dgm:pt modelId="{97A10270-AC3A-414B-BC2B-C111199B6CBF}" type="pres">
      <dgm:prSet presAssocID="{2D28EE14-BC56-400C-989D-09CD5080E64C}" presName="compNode" presStyleCnt="0"/>
      <dgm:spPr/>
    </dgm:pt>
    <dgm:pt modelId="{DC73BD4A-3544-4F8E-A856-873DAA9861E7}" type="pres">
      <dgm:prSet presAssocID="{2D28EE14-BC56-400C-989D-09CD5080E64C}" presName="bgRect" presStyleLbl="bgShp" presStyleIdx="2" presStyleCnt="3"/>
      <dgm:spPr/>
    </dgm:pt>
    <dgm:pt modelId="{2F3EB915-0A47-4C67-9E9D-AC62E7C93A74}" type="pres">
      <dgm:prSet presAssocID="{2D28EE14-BC56-400C-989D-09CD5080E6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EC165F5-8942-4D44-891B-914E4293AFE1}" type="pres">
      <dgm:prSet presAssocID="{2D28EE14-BC56-400C-989D-09CD5080E64C}" presName="spaceRect" presStyleCnt="0"/>
      <dgm:spPr/>
    </dgm:pt>
    <dgm:pt modelId="{80B6F086-E980-4793-BDF9-62D4DA46E933}" type="pres">
      <dgm:prSet presAssocID="{2D28EE14-BC56-400C-989D-09CD5080E64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EE3FF43-C9DF-4D01-988F-E8CCCADC2B9B}" type="presOf" srcId="{3B20DB7B-CD1A-4E2D-81CD-986579D0998D}" destId="{9DF85BAA-24F6-4CB4-AC7C-5129F683E8C4}" srcOrd="0" destOrd="0" presId="urn:microsoft.com/office/officeart/2018/2/layout/IconVerticalSolidList"/>
    <dgm:cxn modelId="{96161068-D3C2-422A-ABAE-C1197BC43E20}" srcId="{0FBEE569-0FA0-4614-B6E4-7C5237029167}" destId="{6B9F921F-D681-4C14-A30B-D3E8D9FC45A2}" srcOrd="1" destOrd="0" parTransId="{6E19E049-744A-4BC8-A4DA-DFC2813D7FD1}" sibTransId="{890E54EE-8487-4A9C-A3F1-B095E681EEA6}"/>
    <dgm:cxn modelId="{C94C2C77-81C1-4158-8259-6127D7A64E20}" type="presOf" srcId="{6B9F921F-D681-4C14-A30B-D3E8D9FC45A2}" destId="{52C8A6CA-2CC8-43A6-8119-DAA4FAAC2634}" srcOrd="0" destOrd="0" presId="urn:microsoft.com/office/officeart/2018/2/layout/IconVerticalSolidList"/>
    <dgm:cxn modelId="{597A95A2-4E41-412B-8C62-3C885374861E}" type="presOf" srcId="{2D28EE14-BC56-400C-989D-09CD5080E64C}" destId="{80B6F086-E980-4793-BDF9-62D4DA46E933}" srcOrd="0" destOrd="0" presId="urn:microsoft.com/office/officeart/2018/2/layout/IconVerticalSolidList"/>
    <dgm:cxn modelId="{1C9595CB-3DED-47CB-87E5-C072A4FDDCFD}" type="presOf" srcId="{0FBEE569-0FA0-4614-B6E4-7C5237029167}" destId="{6E2C1CB8-8DA2-4B94-95B1-1D802ED4ED57}" srcOrd="0" destOrd="0" presId="urn:microsoft.com/office/officeart/2018/2/layout/IconVerticalSolidList"/>
    <dgm:cxn modelId="{06CE3CD6-67FC-40B2-97B0-F26B73137F2A}" srcId="{0FBEE569-0FA0-4614-B6E4-7C5237029167}" destId="{2D28EE14-BC56-400C-989D-09CD5080E64C}" srcOrd="2" destOrd="0" parTransId="{2AD565AC-A56F-4C27-B861-9E14993FA616}" sibTransId="{D86E8071-79BA-42A9-B68B-85FABF28B0AA}"/>
    <dgm:cxn modelId="{21BD5CF1-DDB7-4E58-8890-0429B7328780}" srcId="{0FBEE569-0FA0-4614-B6E4-7C5237029167}" destId="{3B20DB7B-CD1A-4E2D-81CD-986579D0998D}" srcOrd="0" destOrd="0" parTransId="{C5200750-9AB4-4B1C-A1B3-F130176950F5}" sibTransId="{E55D4E3F-6DBE-415D-97DB-D7766A0DFC23}"/>
    <dgm:cxn modelId="{C1258520-9D5F-4A0A-A76D-8814FB010FF6}" type="presParOf" srcId="{6E2C1CB8-8DA2-4B94-95B1-1D802ED4ED57}" destId="{C1FD987B-491C-4A1B-A1D0-D263725E5061}" srcOrd="0" destOrd="0" presId="urn:microsoft.com/office/officeart/2018/2/layout/IconVerticalSolidList"/>
    <dgm:cxn modelId="{95257050-D06A-4EFE-BF23-3BDA1B084927}" type="presParOf" srcId="{C1FD987B-491C-4A1B-A1D0-D263725E5061}" destId="{7B41099C-A68A-469B-A97D-3FF22D913AA9}" srcOrd="0" destOrd="0" presId="urn:microsoft.com/office/officeart/2018/2/layout/IconVerticalSolidList"/>
    <dgm:cxn modelId="{3FBB9D52-EA6F-4B8E-9E37-236CBC278404}" type="presParOf" srcId="{C1FD987B-491C-4A1B-A1D0-D263725E5061}" destId="{B88239DC-44DD-437F-B9E8-C18D6717457E}" srcOrd="1" destOrd="0" presId="urn:microsoft.com/office/officeart/2018/2/layout/IconVerticalSolidList"/>
    <dgm:cxn modelId="{79043C39-64B5-428C-9963-690589ACD907}" type="presParOf" srcId="{C1FD987B-491C-4A1B-A1D0-D263725E5061}" destId="{3569907A-BD11-4BD6-8591-960080C75AE3}" srcOrd="2" destOrd="0" presId="urn:microsoft.com/office/officeart/2018/2/layout/IconVerticalSolidList"/>
    <dgm:cxn modelId="{94C46FCF-2606-485B-A5AE-32A523CE0ED2}" type="presParOf" srcId="{C1FD987B-491C-4A1B-A1D0-D263725E5061}" destId="{9DF85BAA-24F6-4CB4-AC7C-5129F683E8C4}" srcOrd="3" destOrd="0" presId="urn:microsoft.com/office/officeart/2018/2/layout/IconVerticalSolidList"/>
    <dgm:cxn modelId="{061787C7-C84A-4B5F-BEE5-25EE4F610C44}" type="presParOf" srcId="{6E2C1CB8-8DA2-4B94-95B1-1D802ED4ED57}" destId="{22B45BF2-055D-4145-B765-E91C20648CBC}" srcOrd="1" destOrd="0" presId="urn:microsoft.com/office/officeart/2018/2/layout/IconVerticalSolidList"/>
    <dgm:cxn modelId="{F49A99BA-06D3-4DE5-871F-B21B902A4244}" type="presParOf" srcId="{6E2C1CB8-8DA2-4B94-95B1-1D802ED4ED57}" destId="{F399DDD3-D454-408D-8BD5-6C1659514CEA}" srcOrd="2" destOrd="0" presId="urn:microsoft.com/office/officeart/2018/2/layout/IconVerticalSolidList"/>
    <dgm:cxn modelId="{7C0813E9-66A8-4EDE-87E1-22C69A2ECD64}" type="presParOf" srcId="{F399DDD3-D454-408D-8BD5-6C1659514CEA}" destId="{211F7305-08E7-4CFB-B483-C2E1E21226BD}" srcOrd="0" destOrd="0" presId="urn:microsoft.com/office/officeart/2018/2/layout/IconVerticalSolidList"/>
    <dgm:cxn modelId="{516905A0-3491-47EC-A1EB-8D4AEDB13557}" type="presParOf" srcId="{F399DDD3-D454-408D-8BD5-6C1659514CEA}" destId="{7365F22E-5AD1-4B3B-A549-1873D694F63D}" srcOrd="1" destOrd="0" presId="urn:microsoft.com/office/officeart/2018/2/layout/IconVerticalSolidList"/>
    <dgm:cxn modelId="{14A9ACFE-DF1E-4C9B-806E-CA9E5C4B8752}" type="presParOf" srcId="{F399DDD3-D454-408D-8BD5-6C1659514CEA}" destId="{51E8D1A7-8D85-497D-BECC-A4DC1107591B}" srcOrd="2" destOrd="0" presId="urn:microsoft.com/office/officeart/2018/2/layout/IconVerticalSolidList"/>
    <dgm:cxn modelId="{34E9E6F9-6064-4DDA-AFED-3A962DC06AB3}" type="presParOf" srcId="{F399DDD3-D454-408D-8BD5-6C1659514CEA}" destId="{52C8A6CA-2CC8-43A6-8119-DAA4FAAC2634}" srcOrd="3" destOrd="0" presId="urn:microsoft.com/office/officeart/2018/2/layout/IconVerticalSolidList"/>
    <dgm:cxn modelId="{635AC704-FFB1-4E45-947F-1F4265A98AEC}" type="presParOf" srcId="{6E2C1CB8-8DA2-4B94-95B1-1D802ED4ED57}" destId="{6929A7F5-C900-4470-8902-9CDBEF9CF259}" srcOrd="3" destOrd="0" presId="urn:microsoft.com/office/officeart/2018/2/layout/IconVerticalSolidList"/>
    <dgm:cxn modelId="{535FF240-2F90-43AF-A503-138066A88F04}" type="presParOf" srcId="{6E2C1CB8-8DA2-4B94-95B1-1D802ED4ED57}" destId="{97A10270-AC3A-414B-BC2B-C111199B6CBF}" srcOrd="4" destOrd="0" presId="urn:microsoft.com/office/officeart/2018/2/layout/IconVerticalSolidList"/>
    <dgm:cxn modelId="{EBBEBCE5-06C3-4B97-94C4-78D5D81DE124}" type="presParOf" srcId="{97A10270-AC3A-414B-BC2B-C111199B6CBF}" destId="{DC73BD4A-3544-4F8E-A856-873DAA9861E7}" srcOrd="0" destOrd="0" presId="urn:microsoft.com/office/officeart/2018/2/layout/IconVerticalSolidList"/>
    <dgm:cxn modelId="{FF4FF006-C063-4FF0-A8BF-B1A9CD77F203}" type="presParOf" srcId="{97A10270-AC3A-414B-BC2B-C111199B6CBF}" destId="{2F3EB915-0A47-4C67-9E9D-AC62E7C93A74}" srcOrd="1" destOrd="0" presId="urn:microsoft.com/office/officeart/2018/2/layout/IconVerticalSolidList"/>
    <dgm:cxn modelId="{6D715217-E4B7-4848-B86F-70FF586848E4}" type="presParOf" srcId="{97A10270-AC3A-414B-BC2B-C111199B6CBF}" destId="{BEC165F5-8942-4D44-891B-914E4293AFE1}" srcOrd="2" destOrd="0" presId="urn:microsoft.com/office/officeart/2018/2/layout/IconVerticalSolidList"/>
    <dgm:cxn modelId="{6A147A2B-B2C4-422C-B2C9-37D29341EDDF}" type="presParOf" srcId="{97A10270-AC3A-414B-BC2B-C111199B6CBF}" destId="{80B6F086-E980-4793-BDF9-62D4DA46E933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310A9-AF1E-47AB-ACFA-EE9A398928D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29F560-E9D1-44BB-93D1-10A1A27636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predict which customers are likely to subscribe to a term deposit.</a:t>
          </a:r>
        </a:p>
      </dgm:t>
    </dgm:pt>
    <dgm:pt modelId="{2806CEF1-564B-4E7F-B46F-8363FF5C29FA}" type="parTrans" cxnId="{290BF54C-3F7D-4AF1-8C62-605732B47203}">
      <dgm:prSet/>
      <dgm:spPr/>
      <dgm:t>
        <a:bodyPr/>
        <a:lstStyle/>
        <a:p>
          <a:endParaRPr lang="en-US"/>
        </a:p>
      </dgm:t>
    </dgm:pt>
    <dgm:pt modelId="{FCD99A8E-8103-4A05-AF4F-DFA92FB54F4C}" type="sibTrans" cxnId="{290BF54C-3F7D-4AF1-8C62-605732B47203}">
      <dgm:prSet/>
      <dgm:spPr/>
      <dgm:t>
        <a:bodyPr/>
        <a:lstStyle/>
        <a:p>
          <a:endParaRPr lang="en-US"/>
        </a:p>
      </dgm:t>
    </dgm:pt>
    <dgm:pt modelId="{3FFB0431-2284-4584-A23D-E5D6EE250D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 marketing effectiveness by targeting the right customers.</a:t>
          </a:r>
        </a:p>
      </dgm:t>
    </dgm:pt>
    <dgm:pt modelId="{460830F7-4034-469A-AC0E-7686CD97CA97}" type="parTrans" cxnId="{D00F82A9-BF9A-4FBE-8B81-8D9919D9B113}">
      <dgm:prSet/>
      <dgm:spPr/>
      <dgm:t>
        <a:bodyPr/>
        <a:lstStyle/>
        <a:p>
          <a:endParaRPr lang="en-US"/>
        </a:p>
      </dgm:t>
    </dgm:pt>
    <dgm:pt modelId="{ADE53F0F-B873-4656-829F-444AF465748A}" type="sibTrans" cxnId="{D00F82A9-BF9A-4FBE-8B81-8D9919D9B113}">
      <dgm:prSet/>
      <dgm:spPr/>
      <dgm:t>
        <a:bodyPr/>
        <a:lstStyle/>
        <a:p>
          <a:endParaRPr lang="en-US"/>
        </a:p>
      </dgm:t>
    </dgm:pt>
    <dgm:pt modelId="{7DBD6DCA-E157-4E01-BB40-B38178E752D4}" type="pres">
      <dgm:prSet presAssocID="{DC1310A9-AF1E-47AB-ACFA-EE9A398928D9}" presName="root" presStyleCnt="0">
        <dgm:presLayoutVars>
          <dgm:dir/>
          <dgm:resizeHandles val="exact"/>
        </dgm:presLayoutVars>
      </dgm:prSet>
      <dgm:spPr/>
    </dgm:pt>
    <dgm:pt modelId="{20326C53-4AB5-48AB-8B7A-FFC839A21861}" type="pres">
      <dgm:prSet presAssocID="{7429F560-E9D1-44BB-93D1-10A1A27636DF}" presName="compNode" presStyleCnt="0"/>
      <dgm:spPr/>
    </dgm:pt>
    <dgm:pt modelId="{CE7C8745-030A-4B19-BFD2-E89008EFFAD6}" type="pres">
      <dgm:prSet presAssocID="{7429F560-E9D1-44BB-93D1-10A1A27636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5FBFB897-4859-47E4-97DD-BBAB3AFD5DF2}" type="pres">
      <dgm:prSet presAssocID="{7429F560-E9D1-44BB-93D1-10A1A27636DF}" presName="spaceRect" presStyleCnt="0"/>
      <dgm:spPr/>
    </dgm:pt>
    <dgm:pt modelId="{BC98DE50-A746-4355-8103-0747C3A055AB}" type="pres">
      <dgm:prSet presAssocID="{7429F560-E9D1-44BB-93D1-10A1A27636DF}" presName="textRect" presStyleLbl="revTx" presStyleIdx="0" presStyleCnt="2">
        <dgm:presLayoutVars>
          <dgm:chMax val="1"/>
          <dgm:chPref val="1"/>
        </dgm:presLayoutVars>
      </dgm:prSet>
      <dgm:spPr/>
    </dgm:pt>
    <dgm:pt modelId="{DEC1C507-8AD4-4D99-A71C-EA616561D108}" type="pres">
      <dgm:prSet presAssocID="{FCD99A8E-8103-4A05-AF4F-DFA92FB54F4C}" presName="sibTrans" presStyleCnt="0"/>
      <dgm:spPr/>
    </dgm:pt>
    <dgm:pt modelId="{0887258A-0B7E-4678-92FF-D4333CE9EF4D}" type="pres">
      <dgm:prSet presAssocID="{3FFB0431-2284-4584-A23D-E5D6EE250D4E}" presName="compNode" presStyleCnt="0"/>
      <dgm:spPr/>
    </dgm:pt>
    <dgm:pt modelId="{982EDFE0-E4B7-410E-9B2E-F0268AA00119}" type="pres">
      <dgm:prSet presAssocID="{3FFB0431-2284-4584-A23D-E5D6EE250D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2333E0E-035F-49AF-B2C7-3CCFDA9B201B}" type="pres">
      <dgm:prSet presAssocID="{3FFB0431-2284-4584-A23D-E5D6EE250D4E}" presName="spaceRect" presStyleCnt="0"/>
      <dgm:spPr/>
    </dgm:pt>
    <dgm:pt modelId="{7DFB2975-C9AF-4E7F-A72B-4F2362AFB0B8}" type="pres">
      <dgm:prSet presAssocID="{3FFB0431-2284-4584-A23D-E5D6EE250D4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90BF54C-3F7D-4AF1-8C62-605732B47203}" srcId="{DC1310A9-AF1E-47AB-ACFA-EE9A398928D9}" destId="{7429F560-E9D1-44BB-93D1-10A1A27636DF}" srcOrd="0" destOrd="0" parTransId="{2806CEF1-564B-4E7F-B46F-8363FF5C29FA}" sibTransId="{FCD99A8E-8103-4A05-AF4F-DFA92FB54F4C}"/>
    <dgm:cxn modelId="{D00F82A9-BF9A-4FBE-8B81-8D9919D9B113}" srcId="{DC1310A9-AF1E-47AB-ACFA-EE9A398928D9}" destId="{3FFB0431-2284-4584-A23D-E5D6EE250D4E}" srcOrd="1" destOrd="0" parTransId="{460830F7-4034-469A-AC0E-7686CD97CA97}" sibTransId="{ADE53F0F-B873-4656-829F-444AF465748A}"/>
    <dgm:cxn modelId="{2D9C03B2-1498-4617-8CE6-ED563E8389F3}" type="presOf" srcId="{7429F560-E9D1-44BB-93D1-10A1A27636DF}" destId="{BC98DE50-A746-4355-8103-0747C3A055AB}" srcOrd="0" destOrd="0" presId="urn:microsoft.com/office/officeart/2018/2/layout/IconLabelList"/>
    <dgm:cxn modelId="{689B78C7-422B-4F10-BF24-1568127A5812}" type="presOf" srcId="{DC1310A9-AF1E-47AB-ACFA-EE9A398928D9}" destId="{7DBD6DCA-E157-4E01-BB40-B38178E752D4}" srcOrd="0" destOrd="0" presId="urn:microsoft.com/office/officeart/2018/2/layout/IconLabelList"/>
    <dgm:cxn modelId="{D8BC33D7-CCD2-493B-A0DD-5B796FBD9FF5}" type="presOf" srcId="{3FFB0431-2284-4584-A23D-E5D6EE250D4E}" destId="{7DFB2975-C9AF-4E7F-A72B-4F2362AFB0B8}" srcOrd="0" destOrd="0" presId="urn:microsoft.com/office/officeart/2018/2/layout/IconLabelList"/>
    <dgm:cxn modelId="{A5831328-02D1-48F5-B4E2-41B0F9A97449}" type="presParOf" srcId="{7DBD6DCA-E157-4E01-BB40-B38178E752D4}" destId="{20326C53-4AB5-48AB-8B7A-FFC839A21861}" srcOrd="0" destOrd="0" presId="urn:microsoft.com/office/officeart/2018/2/layout/IconLabelList"/>
    <dgm:cxn modelId="{BD4051F8-CF80-4417-ABFA-014365167FC2}" type="presParOf" srcId="{20326C53-4AB5-48AB-8B7A-FFC839A21861}" destId="{CE7C8745-030A-4B19-BFD2-E89008EFFAD6}" srcOrd="0" destOrd="0" presId="urn:microsoft.com/office/officeart/2018/2/layout/IconLabelList"/>
    <dgm:cxn modelId="{A48A8AD3-D597-404D-8031-939D8B80B45E}" type="presParOf" srcId="{20326C53-4AB5-48AB-8B7A-FFC839A21861}" destId="{5FBFB897-4859-47E4-97DD-BBAB3AFD5DF2}" srcOrd="1" destOrd="0" presId="urn:microsoft.com/office/officeart/2018/2/layout/IconLabelList"/>
    <dgm:cxn modelId="{4F393C06-B4A4-4A44-8D85-0ECC085FE768}" type="presParOf" srcId="{20326C53-4AB5-48AB-8B7A-FFC839A21861}" destId="{BC98DE50-A746-4355-8103-0747C3A055AB}" srcOrd="2" destOrd="0" presId="urn:microsoft.com/office/officeart/2018/2/layout/IconLabelList"/>
    <dgm:cxn modelId="{890209DD-7C34-4864-B620-2A9AECD738A2}" type="presParOf" srcId="{7DBD6DCA-E157-4E01-BB40-B38178E752D4}" destId="{DEC1C507-8AD4-4D99-A71C-EA616561D108}" srcOrd="1" destOrd="0" presId="urn:microsoft.com/office/officeart/2018/2/layout/IconLabelList"/>
    <dgm:cxn modelId="{1C3535A6-25D0-46D8-99AD-CB0F29C81887}" type="presParOf" srcId="{7DBD6DCA-E157-4E01-BB40-B38178E752D4}" destId="{0887258A-0B7E-4678-92FF-D4333CE9EF4D}" srcOrd="2" destOrd="0" presId="urn:microsoft.com/office/officeart/2018/2/layout/IconLabelList"/>
    <dgm:cxn modelId="{313C69FE-40FD-4BC1-9D02-EE054429C60A}" type="presParOf" srcId="{0887258A-0B7E-4678-92FF-D4333CE9EF4D}" destId="{982EDFE0-E4B7-410E-9B2E-F0268AA00119}" srcOrd="0" destOrd="0" presId="urn:microsoft.com/office/officeart/2018/2/layout/IconLabelList"/>
    <dgm:cxn modelId="{D57206A2-32DB-41DF-9A14-29A5CEB00275}" type="presParOf" srcId="{0887258A-0B7E-4678-92FF-D4333CE9EF4D}" destId="{C2333E0E-035F-49AF-B2C7-3CCFDA9B201B}" srcOrd="1" destOrd="0" presId="urn:microsoft.com/office/officeart/2018/2/layout/IconLabelList"/>
    <dgm:cxn modelId="{C0264C5C-D84D-480B-8B68-9818D0D403F1}" type="presParOf" srcId="{0887258A-0B7E-4678-92FF-D4333CE9EF4D}" destId="{7DFB2975-C9AF-4E7F-A72B-4F2362AFB0B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E6622-6487-4C47-9D96-E150A9E57D3C}">
      <dsp:nvSpPr>
        <dsp:cNvPr id="0" name=""/>
        <dsp:cNvSpPr/>
      </dsp:nvSpPr>
      <dsp:spPr>
        <a:xfrm>
          <a:off x="129992" y="144430"/>
          <a:ext cx="2998365" cy="93698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654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Source of Funds for Lending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Provides capital for loans</a:t>
          </a:r>
          <a:endParaRPr lang="en-US" sz="1300" kern="1200" dirty="0"/>
        </a:p>
      </dsp:txBody>
      <dsp:txXfrm>
        <a:off x="129992" y="144430"/>
        <a:ext cx="2998365" cy="936989"/>
      </dsp:txXfrm>
    </dsp:sp>
    <dsp:sp modelId="{55D0EA06-109C-4B3B-8C2C-E93AD12AE587}">
      <dsp:nvSpPr>
        <dsp:cNvPr id="0" name=""/>
        <dsp:cNvSpPr/>
      </dsp:nvSpPr>
      <dsp:spPr>
        <a:xfrm>
          <a:off x="5060" y="9087"/>
          <a:ext cx="655892" cy="9838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67110-3DCF-45E6-A0CC-A13AB77A9245}">
      <dsp:nvSpPr>
        <dsp:cNvPr id="0" name=""/>
        <dsp:cNvSpPr/>
      </dsp:nvSpPr>
      <dsp:spPr>
        <a:xfrm>
          <a:off x="3365470" y="144430"/>
          <a:ext cx="2998365" cy="93698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654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Liquidity Management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Ensures funds for withdrawals and obligations</a:t>
          </a:r>
          <a:endParaRPr lang="en-US" sz="1300" kern="1200" dirty="0"/>
        </a:p>
      </dsp:txBody>
      <dsp:txXfrm>
        <a:off x="3365470" y="144430"/>
        <a:ext cx="2998365" cy="936989"/>
      </dsp:txXfrm>
    </dsp:sp>
    <dsp:sp modelId="{DDF52B34-90CE-46CB-87C7-3FC70D6BD597}">
      <dsp:nvSpPr>
        <dsp:cNvPr id="0" name=""/>
        <dsp:cNvSpPr/>
      </dsp:nvSpPr>
      <dsp:spPr>
        <a:xfrm>
          <a:off x="3240538" y="9087"/>
          <a:ext cx="655892" cy="9838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48488-90DA-47CA-9B52-C3B2C4397482}">
      <dsp:nvSpPr>
        <dsp:cNvPr id="0" name=""/>
        <dsp:cNvSpPr/>
      </dsp:nvSpPr>
      <dsp:spPr>
        <a:xfrm>
          <a:off x="6600948" y="144430"/>
          <a:ext cx="2998365" cy="93698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654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Operational Efficiency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Low-cost funding source</a:t>
          </a:r>
          <a:endParaRPr lang="en-US" sz="1300" kern="1200" dirty="0"/>
        </a:p>
      </dsp:txBody>
      <dsp:txXfrm>
        <a:off x="6600948" y="144430"/>
        <a:ext cx="2998365" cy="936989"/>
      </dsp:txXfrm>
    </dsp:sp>
    <dsp:sp modelId="{E9A65A75-505D-4E39-8FEF-545BCF5F1F5A}">
      <dsp:nvSpPr>
        <dsp:cNvPr id="0" name=""/>
        <dsp:cNvSpPr/>
      </dsp:nvSpPr>
      <dsp:spPr>
        <a:xfrm>
          <a:off x="6476016" y="9087"/>
          <a:ext cx="655892" cy="9838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6C751-AE5A-4799-AF3B-F05C47F8DB03}">
      <dsp:nvSpPr>
        <dsp:cNvPr id="0" name=""/>
        <dsp:cNvSpPr/>
      </dsp:nvSpPr>
      <dsp:spPr>
        <a:xfrm>
          <a:off x="129992" y="1323995"/>
          <a:ext cx="2998365" cy="93698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654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Credit Creation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Expands money supply</a:t>
          </a:r>
          <a:endParaRPr lang="en-US" sz="1300" kern="1200" dirty="0"/>
        </a:p>
      </dsp:txBody>
      <dsp:txXfrm>
        <a:off x="129992" y="1323995"/>
        <a:ext cx="2998365" cy="936989"/>
      </dsp:txXfrm>
    </dsp:sp>
    <dsp:sp modelId="{E78D2FD7-E6CC-4209-A6E3-80B0E9A62FC0}">
      <dsp:nvSpPr>
        <dsp:cNvPr id="0" name=""/>
        <dsp:cNvSpPr/>
      </dsp:nvSpPr>
      <dsp:spPr>
        <a:xfrm>
          <a:off x="5060" y="1188652"/>
          <a:ext cx="655892" cy="9838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AD580-CD49-477A-957F-2000449E7B1C}">
      <dsp:nvSpPr>
        <dsp:cNvPr id="0" name=""/>
        <dsp:cNvSpPr/>
      </dsp:nvSpPr>
      <dsp:spPr>
        <a:xfrm>
          <a:off x="3365470" y="1323995"/>
          <a:ext cx="2998365" cy="93698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654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Interest Rate Spread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Generates revenue from interest differential</a:t>
          </a:r>
          <a:endParaRPr lang="en-US" sz="1300" kern="1200" dirty="0"/>
        </a:p>
      </dsp:txBody>
      <dsp:txXfrm>
        <a:off x="3365470" y="1323995"/>
        <a:ext cx="2998365" cy="936989"/>
      </dsp:txXfrm>
    </dsp:sp>
    <dsp:sp modelId="{44AF151F-6AAF-4BD2-AE5F-AEC1CBF4EF70}">
      <dsp:nvSpPr>
        <dsp:cNvPr id="0" name=""/>
        <dsp:cNvSpPr/>
      </dsp:nvSpPr>
      <dsp:spPr>
        <a:xfrm>
          <a:off x="3240538" y="1188652"/>
          <a:ext cx="655892" cy="9838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C9CD5-66CD-4043-AD6B-49D2460C8932}">
      <dsp:nvSpPr>
        <dsp:cNvPr id="0" name=""/>
        <dsp:cNvSpPr/>
      </dsp:nvSpPr>
      <dsp:spPr>
        <a:xfrm>
          <a:off x="6600948" y="1323995"/>
          <a:ext cx="2998365" cy="93698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654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Regulatory Compliance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Meets reserve requirements</a:t>
          </a:r>
          <a:endParaRPr lang="en-US" sz="1300" kern="1200" dirty="0"/>
        </a:p>
      </dsp:txBody>
      <dsp:txXfrm>
        <a:off x="6600948" y="1323995"/>
        <a:ext cx="2998365" cy="936989"/>
      </dsp:txXfrm>
    </dsp:sp>
    <dsp:sp modelId="{D06BA4F4-23C0-4598-A2D2-55CE9A9E1A3C}">
      <dsp:nvSpPr>
        <dsp:cNvPr id="0" name=""/>
        <dsp:cNvSpPr/>
      </dsp:nvSpPr>
      <dsp:spPr>
        <a:xfrm>
          <a:off x="6476016" y="1188652"/>
          <a:ext cx="655892" cy="9838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C5941-E6DA-4757-9B9A-A467F1381C00}">
      <dsp:nvSpPr>
        <dsp:cNvPr id="0" name=""/>
        <dsp:cNvSpPr/>
      </dsp:nvSpPr>
      <dsp:spPr>
        <a:xfrm>
          <a:off x="1747731" y="2503561"/>
          <a:ext cx="2998365" cy="93698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654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Trust and Confidence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Indicates stability and attracts business</a:t>
          </a:r>
          <a:endParaRPr lang="en-US" sz="1300" kern="1200" dirty="0"/>
        </a:p>
      </dsp:txBody>
      <dsp:txXfrm>
        <a:off x="1747731" y="2503561"/>
        <a:ext cx="2998365" cy="936989"/>
      </dsp:txXfrm>
    </dsp:sp>
    <dsp:sp modelId="{C70CE6C3-041D-49DB-AC05-EED75A8CC786}">
      <dsp:nvSpPr>
        <dsp:cNvPr id="0" name=""/>
        <dsp:cNvSpPr/>
      </dsp:nvSpPr>
      <dsp:spPr>
        <a:xfrm>
          <a:off x="1622799" y="2368218"/>
          <a:ext cx="655892" cy="98383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16919-92F8-4F17-A33E-3ABBBE5F247E}">
      <dsp:nvSpPr>
        <dsp:cNvPr id="0" name=""/>
        <dsp:cNvSpPr/>
      </dsp:nvSpPr>
      <dsp:spPr>
        <a:xfrm>
          <a:off x="4983209" y="2503561"/>
          <a:ext cx="2998365" cy="93698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654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Fee Income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Generates additional revenue from fees</a:t>
          </a:r>
          <a:endParaRPr lang="en-US" sz="1300" kern="1200" dirty="0"/>
        </a:p>
      </dsp:txBody>
      <dsp:txXfrm>
        <a:off x="4983209" y="2503561"/>
        <a:ext cx="2998365" cy="936989"/>
      </dsp:txXfrm>
    </dsp:sp>
    <dsp:sp modelId="{9755456F-2C17-4066-8656-11483046BE4E}">
      <dsp:nvSpPr>
        <dsp:cNvPr id="0" name=""/>
        <dsp:cNvSpPr/>
      </dsp:nvSpPr>
      <dsp:spPr>
        <a:xfrm>
          <a:off x="4858277" y="2368218"/>
          <a:ext cx="655892" cy="98383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1099C-A68A-469B-A97D-3FF22D913AA9}">
      <dsp:nvSpPr>
        <dsp:cNvPr id="0" name=""/>
        <dsp:cNvSpPr/>
      </dsp:nvSpPr>
      <dsp:spPr>
        <a:xfrm>
          <a:off x="0" y="0"/>
          <a:ext cx="6813755" cy="111715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239DC-44DD-437F-B9E8-C18D6717457E}">
      <dsp:nvSpPr>
        <dsp:cNvPr id="0" name=""/>
        <dsp:cNvSpPr/>
      </dsp:nvSpPr>
      <dsp:spPr>
        <a:xfrm>
          <a:off x="337938" y="251836"/>
          <a:ext cx="614433" cy="6144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F85BAA-24F6-4CB4-AC7C-5129F683E8C4}">
      <dsp:nvSpPr>
        <dsp:cNvPr id="0" name=""/>
        <dsp:cNvSpPr/>
      </dsp:nvSpPr>
      <dsp:spPr>
        <a:xfrm>
          <a:off x="1290310" y="477"/>
          <a:ext cx="5523444" cy="111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32" tIns="118232" rIns="118232" bIns="1182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Profit Increase</a:t>
          </a:r>
        </a:p>
      </dsp:txBody>
      <dsp:txXfrm>
        <a:off x="1290310" y="477"/>
        <a:ext cx="5523444" cy="1117152"/>
      </dsp:txXfrm>
    </dsp:sp>
    <dsp:sp modelId="{211F7305-08E7-4CFB-B483-C2E1E21226BD}">
      <dsp:nvSpPr>
        <dsp:cNvPr id="0" name=""/>
        <dsp:cNvSpPr/>
      </dsp:nvSpPr>
      <dsp:spPr>
        <a:xfrm>
          <a:off x="0" y="1396917"/>
          <a:ext cx="6813755" cy="111715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5F22E-5AD1-4B3B-A549-1873D694F63D}">
      <dsp:nvSpPr>
        <dsp:cNvPr id="0" name=""/>
        <dsp:cNvSpPr/>
      </dsp:nvSpPr>
      <dsp:spPr>
        <a:xfrm>
          <a:off x="337938" y="1648276"/>
          <a:ext cx="614433" cy="6144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C8A6CA-2CC8-43A6-8119-DAA4FAAC2634}">
      <dsp:nvSpPr>
        <dsp:cNvPr id="0" name=""/>
        <dsp:cNvSpPr/>
      </dsp:nvSpPr>
      <dsp:spPr>
        <a:xfrm>
          <a:off x="1290310" y="1396917"/>
          <a:ext cx="5523444" cy="111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32" tIns="118232" rIns="118232" bIns="1182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Good Marketing Campaign</a:t>
          </a:r>
        </a:p>
      </dsp:txBody>
      <dsp:txXfrm>
        <a:off x="1290310" y="1396917"/>
        <a:ext cx="5523444" cy="1117152"/>
      </dsp:txXfrm>
    </dsp:sp>
    <dsp:sp modelId="{DC73BD4A-3544-4F8E-A856-873DAA9861E7}">
      <dsp:nvSpPr>
        <dsp:cNvPr id="0" name=""/>
        <dsp:cNvSpPr/>
      </dsp:nvSpPr>
      <dsp:spPr>
        <a:xfrm>
          <a:off x="0" y="2793357"/>
          <a:ext cx="6813755" cy="111715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EB915-0A47-4C67-9E9D-AC62E7C93A74}">
      <dsp:nvSpPr>
        <dsp:cNvPr id="0" name=""/>
        <dsp:cNvSpPr/>
      </dsp:nvSpPr>
      <dsp:spPr>
        <a:xfrm>
          <a:off x="337938" y="3044716"/>
          <a:ext cx="614433" cy="6144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B6F086-E980-4793-BDF9-62D4DA46E933}">
      <dsp:nvSpPr>
        <dsp:cNvPr id="0" name=""/>
        <dsp:cNvSpPr/>
      </dsp:nvSpPr>
      <dsp:spPr>
        <a:xfrm>
          <a:off x="1290310" y="2793357"/>
          <a:ext cx="5523444" cy="111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32" tIns="118232" rIns="118232" bIns="1182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Accurate resource allocation</a:t>
          </a:r>
        </a:p>
      </dsp:txBody>
      <dsp:txXfrm>
        <a:off x="1290310" y="2793357"/>
        <a:ext cx="5523444" cy="1117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C8745-030A-4B19-BFD2-E89008EFFAD6}">
      <dsp:nvSpPr>
        <dsp:cNvPr id="0" name=""/>
        <dsp:cNvSpPr/>
      </dsp:nvSpPr>
      <dsp:spPr>
        <a:xfrm>
          <a:off x="1292187" y="15774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8DE50-A746-4355-8103-0747C3A055AB}">
      <dsp:nvSpPr>
        <dsp:cNvPr id="0" name=""/>
        <dsp:cNvSpPr/>
      </dsp:nvSpPr>
      <dsp:spPr>
        <a:xfrm>
          <a:off x="104187" y="257189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predict which customers are likely to subscribe to a term deposit.</a:t>
          </a:r>
        </a:p>
      </dsp:txBody>
      <dsp:txXfrm>
        <a:off x="104187" y="2571892"/>
        <a:ext cx="4320000" cy="720000"/>
      </dsp:txXfrm>
    </dsp:sp>
    <dsp:sp modelId="{982EDFE0-E4B7-410E-9B2E-F0268AA00119}">
      <dsp:nvSpPr>
        <dsp:cNvPr id="0" name=""/>
        <dsp:cNvSpPr/>
      </dsp:nvSpPr>
      <dsp:spPr>
        <a:xfrm>
          <a:off x="6368187" y="15774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B2975-C9AF-4E7F-A72B-4F2362AFB0B8}">
      <dsp:nvSpPr>
        <dsp:cNvPr id="0" name=""/>
        <dsp:cNvSpPr/>
      </dsp:nvSpPr>
      <dsp:spPr>
        <a:xfrm>
          <a:off x="5180187" y="257189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Enhance marketing effectiveness by targeting the right customers.</a:t>
          </a:r>
        </a:p>
      </dsp:txBody>
      <dsp:txXfrm>
        <a:off x="5180187" y="257189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7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6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3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30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4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9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46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42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59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8322F6-1C60-46CF-968C-BC20E470F443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0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89DCB-EF0F-B4E9-BE44-79D701DE3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200" y="967167"/>
            <a:ext cx="4151306" cy="2374516"/>
          </a:xfrm>
        </p:spPr>
        <p:txBody>
          <a:bodyPr>
            <a:normAutofit/>
          </a:bodyPr>
          <a:lstStyle/>
          <a:p>
            <a:r>
              <a:rPr lang="en-US" sz="4800"/>
              <a:t>Bank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F42ED-F104-6251-226E-5333FFBA8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47" y="3529159"/>
            <a:ext cx="4162489" cy="1606576"/>
          </a:xfrm>
        </p:spPr>
        <p:txBody>
          <a:bodyPr>
            <a:normAutofit/>
          </a:bodyPr>
          <a:lstStyle/>
          <a:p>
            <a:r>
              <a:rPr lang="en-US" sz="1600" dirty="0" err="1"/>
              <a:t>Afif</a:t>
            </a:r>
            <a:r>
              <a:rPr lang="en-US" sz="1600" dirty="0"/>
              <a:t> </a:t>
            </a:r>
            <a:r>
              <a:rPr lang="en-US" sz="1600" dirty="0" err="1"/>
              <a:t>Ariqulfikri</a:t>
            </a:r>
            <a:endParaRPr lang="en-US" sz="1600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34FF3704-33F5-055A-D3D1-55FF18B8F2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1130029" y="1740840"/>
            <a:ext cx="4960442" cy="279024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10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A4AC-8706-AE17-C104-7DB0230A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Banks Need Deposits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04E6CA-F3D4-389D-2C1E-5E5EC1320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226493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085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7745-323B-CECB-E017-FD7C965B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CAFA8-F61C-3465-17B5-E9A0567B7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516" y="1868130"/>
            <a:ext cx="4158794" cy="4118546"/>
          </a:xfrm>
        </p:spPr>
        <p:txBody>
          <a:bodyPr>
            <a:normAutofit/>
          </a:bodyPr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473C1CB-9FB2-3A24-5210-E9C981BC5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828609"/>
              </p:ext>
            </p:extLst>
          </p:nvPr>
        </p:nvGraphicFramePr>
        <p:xfrm>
          <a:off x="1451579" y="2090065"/>
          <a:ext cx="6813755" cy="391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2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7D3B-9178-2454-92BE-3E5B50CD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223040-855C-1162-137F-DA11198309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43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17C9-0C5D-AC83-4239-2603A8E8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2D06-CDFE-BF7E-8A23-37CFB4C0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By accurately predicting this, a bank can better target its marketing efforts, improve customer conversion rates, and optimize resource allocation. 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The main business problem addressed by the code is to predict which customers are likely to subscribe to a term deposit.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5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CE84-6E66-467C-ADD4-5361F5C5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F7DD5-D61B-E6F9-C975-F4D9A8DD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30255"/>
            <a:ext cx="4572387" cy="4058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BDA09-EC7A-0D6E-5658-A441E4F74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848" y="1978636"/>
            <a:ext cx="470600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6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7468-6D03-E7D5-D53C-92A8D12E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2BE4-AFA0-5A5B-F915-D960A9507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Financial Impact: </a:t>
            </a:r>
          </a:p>
          <a:p>
            <a:r>
              <a:rPr lang="en-US" dirty="0"/>
              <a:t>The model generates substantial additional revenue, demonstrating a strong return on investment (assumed that </a:t>
            </a:r>
            <a:r>
              <a:rPr lang="en-US" dirty="0" err="1"/>
              <a:t>revenue_per_correct_prediction</a:t>
            </a:r>
            <a:r>
              <a:rPr lang="en-US" dirty="0"/>
              <a:t> = 200 ). This occurred because Cost of False Negatives (not predicting a subscriber) could be decreased.</a:t>
            </a:r>
          </a:p>
          <a:p>
            <a:r>
              <a:rPr lang="en-US" dirty="0"/>
              <a:t>False negative represents the lost revenue opportunity when a potential subscriber is not identified by the model.</a:t>
            </a:r>
          </a:p>
          <a:p>
            <a:r>
              <a:rPr lang="en-US" dirty="0"/>
              <a:t>Cost of False positive reflects the expense associated with targeting a customer who does not end up subscribing, such as marketing costs, which is shown that with the best model, it is lower than without implementing the best model.</a:t>
            </a:r>
          </a:p>
        </p:txBody>
      </p:sp>
    </p:spTree>
    <p:extLst>
      <p:ext uri="{BB962C8B-B14F-4D97-AF65-F5344CB8AC3E}">
        <p14:creationId xmlns:p14="http://schemas.microsoft.com/office/powerpoint/2010/main" val="18095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2710-32DB-F402-9135-332A955A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F0A1-B8FB-105D-8AAC-3B6B371A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Term Deposit: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types of financial products used by the public are more varied. One financial product that is well-known to the public is term deposits. The term deposit mechanism is that a customer deposits a sum of money at a bank or a financial institution, and the money can only be withdrawn after a certain period of time. As compensation, customers will be given a fixed interest according to the nominal amount of money deposited.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731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5601</TotalTime>
  <Words>338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Bank Marketing Campaign</vt:lpstr>
      <vt:lpstr>Why Banks Need Deposits</vt:lpstr>
      <vt:lpstr>Business Problem</vt:lpstr>
      <vt:lpstr>Solution</vt:lpstr>
      <vt:lpstr>PowerPoint Presentation</vt:lpstr>
      <vt:lpstr>Analysis</vt:lpstr>
      <vt:lpstr>Impact</vt:lpstr>
      <vt:lpstr>Attachment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Miftahul Jannah</dc:creator>
  <cp:lastModifiedBy>Miftahul Jannah</cp:lastModifiedBy>
  <cp:revision>2</cp:revision>
  <dcterms:created xsi:type="dcterms:W3CDTF">2024-07-17T17:31:35Z</dcterms:created>
  <dcterms:modified xsi:type="dcterms:W3CDTF">2024-07-21T14:53:30Z</dcterms:modified>
</cp:coreProperties>
</file>