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6C3A-1C28-4B71-9AAC-2C4EC2B63983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EE651-037F-4D44-9FEC-28E3D0BBB50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test1-80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test-2-70xp 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643050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LENOVO</dc:creator>
  <cp:lastModifiedBy>LENOVO</cp:lastModifiedBy>
  <cp:revision>1</cp:revision>
  <dcterms:created xsi:type="dcterms:W3CDTF">2022-11-02T07:55:53Z</dcterms:created>
  <dcterms:modified xsi:type="dcterms:W3CDTF">2022-11-02T07:57:15Z</dcterms:modified>
</cp:coreProperties>
</file>