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5FB3CC-DBF7-42B5-AA23-5E653262868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2C61D9F-5429-EE7F-F356-7AA52EBBC0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0F2239C-2855-BA98-C84A-946ACE4CDE19}"/>
              </a:ext>
            </a:extLst>
          </p:cNvPr>
          <p:cNvSpPr>
            <a:spLocks noGrp="1"/>
          </p:cNvSpPr>
          <p:nvPr>
            <p:ph type="dt" sz="half" idx="10"/>
          </p:nvPr>
        </p:nvSpPr>
        <p:spPr/>
        <p:txBody>
          <a:bodyPr/>
          <a:lstStyle/>
          <a:p>
            <a:fld id="{277B5A08-CA51-4082-BED3-B78827F5C6B5}" type="datetimeFigureOut">
              <a:rPr lang="fr-FR" smtClean="0"/>
              <a:t>23/11/2023</a:t>
            </a:fld>
            <a:endParaRPr lang="fr-FR"/>
          </a:p>
        </p:txBody>
      </p:sp>
      <p:sp>
        <p:nvSpPr>
          <p:cNvPr id="5" name="Espace réservé du pied de page 4">
            <a:extLst>
              <a:ext uri="{FF2B5EF4-FFF2-40B4-BE49-F238E27FC236}">
                <a16:creationId xmlns:a16="http://schemas.microsoft.com/office/drawing/2014/main" id="{91C83A43-D28F-5EF2-E76A-CFEC15D2055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BF98BBD-4D27-BBBC-78F5-5AD3C3E5F878}"/>
              </a:ext>
            </a:extLst>
          </p:cNvPr>
          <p:cNvSpPr>
            <a:spLocks noGrp="1"/>
          </p:cNvSpPr>
          <p:nvPr>
            <p:ph type="sldNum" sz="quarter" idx="12"/>
          </p:nvPr>
        </p:nvSpPr>
        <p:spPr/>
        <p:txBody>
          <a:bodyPr/>
          <a:lstStyle/>
          <a:p>
            <a:fld id="{43DF89DE-6731-46C7-AFFF-90D69C453A47}" type="slidenum">
              <a:rPr lang="fr-FR" smtClean="0"/>
              <a:t>‹N°›</a:t>
            </a:fld>
            <a:endParaRPr lang="fr-FR"/>
          </a:p>
        </p:txBody>
      </p:sp>
    </p:spTree>
    <p:extLst>
      <p:ext uri="{BB962C8B-B14F-4D97-AF65-F5344CB8AC3E}">
        <p14:creationId xmlns:p14="http://schemas.microsoft.com/office/powerpoint/2010/main" val="2903857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ECE4B-616E-B799-6E60-D939AF23846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E5AA47D-7DA4-A1D3-D68E-287A7737CA3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1B9EC04-C2BD-CE85-FCEA-3526509D6A0D}"/>
              </a:ext>
            </a:extLst>
          </p:cNvPr>
          <p:cNvSpPr>
            <a:spLocks noGrp="1"/>
          </p:cNvSpPr>
          <p:nvPr>
            <p:ph type="dt" sz="half" idx="10"/>
          </p:nvPr>
        </p:nvSpPr>
        <p:spPr/>
        <p:txBody>
          <a:bodyPr/>
          <a:lstStyle/>
          <a:p>
            <a:fld id="{277B5A08-CA51-4082-BED3-B78827F5C6B5}" type="datetimeFigureOut">
              <a:rPr lang="fr-FR" smtClean="0"/>
              <a:t>23/11/2023</a:t>
            </a:fld>
            <a:endParaRPr lang="fr-FR"/>
          </a:p>
        </p:txBody>
      </p:sp>
      <p:sp>
        <p:nvSpPr>
          <p:cNvPr id="5" name="Espace réservé du pied de page 4">
            <a:extLst>
              <a:ext uri="{FF2B5EF4-FFF2-40B4-BE49-F238E27FC236}">
                <a16:creationId xmlns:a16="http://schemas.microsoft.com/office/drawing/2014/main" id="{C666233D-6FAB-CC54-059B-83431C0F5C0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E0AA69-CE38-2B7B-0B7C-AEFC27EDB713}"/>
              </a:ext>
            </a:extLst>
          </p:cNvPr>
          <p:cNvSpPr>
            <a:spLocks noGrp="1"/>
          </p:cNvSpPr>
          <p:nvPr>
            <p:ph type="sldNum" sz="quarter" idx="12"/>
          </p:nvPr>
        </p:nvSpPr>
        <p:spPr/>
        <p:txBody>
          <a:bodyPr/>
          <a:lstStyle/>
          <a:p>
            <a:fld id="{43DF89DE-6731-46C7-AFFF-90D69C453A47}" type="slidenum">
              <a:rPr lang="fr-FR" smtClean="0"/>
              <a:t>‹N°›</a:t>
            </a:fld>
            <a:endParaRPr lang="fr-FR"/>
          </a:p>
        </p:txBody>
      </p:sp>
    </p:spTree>
    <p:extLst>
      <p:ext uri="{BB962C8B-B14F-4D97-AF65-F5344CB8AC3E}">
        <p14:creationId xmlns:p14="http://schemas.microsoft.com/office/powerpoint/2010/main" val="14944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189FB2C-E7A1-FAF0-A957-026753423B1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DC6C5B3-ADBA-D234-A738-D86322669CF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3F58F4E-FDF3-5111-5973-4DE005A2474F}"/>
              </a:ext>
            </a:extLst>
          </p:cNvPr>
          <p:cNvSpPr>
            <a:spLocks noGrp="1"/>
          </p:cNvSpPr>
          <p:nvPr>
            <p:ph type="dt" sz="half" idx="10"/>
          </p:nvPr>
        </p:nvSpPr>
        <p:spPr/>
        <p:txBody>
          <a:bodyPr/>
          <a:lstStyle/>
          <a:p>
            <a:fld id="{277B5A08-CA51-4082-BED3-B78827F5C6B5}" type="datetimeFigureOut">
              <a:rPr lang="fr-FR" smtClean="0"/>
              <a:t>23/11/2023</a:t>
            </a:fld>
            <a:endParaRPr lang="fr-FR"/>
          </a:p>
        </p:txBody>
      </p:sp>
      <p:sp>
        <p:nvSpPr>
          <p:cNvPr id="5" name="Espace réservé du pied de page 4">
            <a:extLst>
              <a:ext uri="{FF2B5EF4-FFF2-40B4-BE49-F238E27FC236}">
                <a16:creationId xmlns:a16="http://schemas.microsoft.com/office/drawing/2014/main" id="{093F1EE2-611F-DA7D-363F-23F4E5BE073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84C35B5-6E64-652F-FEB9-DFA12289BA05}"/>
              </a:ext>
            </a:extLst>
          </p:cNvPr>
          <p:cNvSpPr>
            <a:spLocks noGrp="1"/>
          </p:cNvSpPr>
          <p:nvPr>
            <p:ph type="sldNum" sz="quarter" idx="12"/>
          </p:nvPr>
        </p:nvSpPr>
        <p:spPr/>
        <p:txBody>
          <a:bodyPr/>
          <a:lstStyle/>
          <a:p>
            <a:fld id="{43DF89DE-6731-46C7-AFFF-90D69C453A47}" type="slidenum">
              <a:rPr lang="fr-FR" smtClean="0"/>
              <a:t>‹N°›</a:t>
            </a:fld>
            <a:endParaRPr lang="fr-FR"/>
          </a:p>
        </p:txBody>
      </p:sp>
    </p:spTree>
    <p:extLst>
      <p:ext uri="{BB962C8B-B14F-4D97-AF65-F5344CB8AC3E}">
        <p14:creationId xmlns:p14="http://schemas.microsoft.com/office/powerpoint/2010/main" val="281854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AEDE30-183A-9CB0-90C7-E117292B393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33B04BA-AF32-85D7-A9AB-0593C616212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708D84-85D7-B31C-2117-FEB46F8D585C}"/>
              </a:ext>
            </a:extLst>
          </p:cNvPr>
          <p:cNvSpPr>
            <a:spLocks noGrp="1"/>
          </p:cNvSpPr>
          <p:nvPr>
            <p:ph type="dt" sz="half" idx="10"/>
          </p:nvPr>
        </p:nvSpPr>
        <p:spPr/>
        <p:txBody>
          <a:bodyPr/>
          <a:lstStyle/>
          <a:p>
            <a:fld id="{277B5A08-CA51-4082-BED3-B78827F5C6B5}" type="datetimeFigureOut">
              <a:rPr lang="fr-FR" smtClean="0"/>
              <a:t>23/11/2023</a:t>
            </a:fld>
            <a:endParaRPr lang="fr-FR"/>
          </a:p>
        </p:txBody>
      </p:sp>
      <p:sp>
        <p:nvSpPr>
          <p:cNvPr id="5" name="Espace réservé du pied de page 4">
            <a:extLst>
              <a:ext uri="{FF2B5EF4-FFF2-40B4-BE49-F238E27FC236}">
                <a16:creationId xmlns:a16="http://schemas.microsoft.com/office/drawing/2014/main" id="{6576A53A-39D8-EA59-2826-8324F438C1D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F1B2A3-1182-0BD3-8417-CD2EE08B96C1}"/>
              </a:ext>
            </a:extLst>
          </p:cNvPr>
          <p:cNvSpPr>
            <a:spLocks noGrp="1"/>
          </p:cNvSpPr>
          <p:nvPr>
            <p:ph type="sldNum" sz="quarter" idx="12"/>
          </p:nvPr>
        </p:nvSpPr>
        <p:spPr/>
        <p:txBody>
          <a:bodyPr/>
          <a:lstStyle/>
          <a:p>
            <a:fld id="{43DF89DE-6731-46C7-AFFF-90D69C453A47}" type="slidenum">
              <a:rPr lang="fr-FR" smtClean="0"/>
              <a:t>‹N°›</a:t>
            </a:fld>
            <a:endParaRPr lang="fr-FR"/>
          </a:p>
        </p:txBody>
      </p:sp>
    </p:spTree>
    <p:extLst>
      <p:ext uri="{BB962C8B-B14F-4D97-AF65-F5344CB8AC3E}">
        <p14:creationId xmlns:p14="http://schemas.microsoft.com/office/powerpoint/2010/main" val="2370297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702617-7BD3-97F0-F4FD-717C6486C40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BEAB867-C8A8-E48C-A02A-06506F0DFE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C881DD5-0125-3E57-EBB1-7DC1647D5C2C}"/>
              </a:ext>
            </a:extLst>
          </p:cNvPr>
          <p:cNvSpPr>
            <a:spLocks noGrp="1"/>
          </p:cNvSpPr>
          <p:nvPr>
            <p:ph type="dt" sz="half" idx="10"/>
          </p:nvPr>
        </p:nvSpPr>
        <p:spPr/>
        <p:txBody>
          <a:bodyPr/>
          <a:lstStyle/>
          <a:p>
            <a:fld id="{277B5A08-CA51-4082-BED3-B78827F5C6B5}" type="datetimeFigureOut">
              <a:rPr lang="fr-FR" smtClean="0"/>
              <a:t>23/11/2023</a:t>
            </a:fld>
            <a:endParaRPr lang="fr-FR"/>
          </a:p>
        </p:txBody>
      </p:sp>
      <p:sp>
        <p:nvSpPr>
          <p:cNvPr id="5" name="Espace réservé du pied de page 4">
            <a:extLst>
              <a:ext uri="{FF2B5EF4-FFF2-40B4-BE49-F238E27FC236}">
                <a16:creationId xmlns:a16="http://schemas.microsoft.com/office/drawing/2014/main" id="{D357D630-DB97-E332-E693-91865B7255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CCDFD6A-5764-0F86-2B96-B98AADB5FD1A}"/>
              </a:ext>
            </a:extLst>
          </p:cNvPr>
          <p:cNvSpPr>
            <a:spLocks noGrp="1"/>
          </p:cNvSpPr>
          <p:nvPr>
            <p:ph type="sldNum" sz="quarter" idx="12"/>
          </p:nvPr>
        </p:nvSpPr>
        <p:spPr/>
        <p:txBody>
          <a:bodyPr/>
          <a:lstStyle/>
          <a:p>
            <a:fld id="{43DF89DE-6731-46C7-AFFF-90D69C453A47}" type="slidenum">
              <a:rPr lang="fr-FR" smtClean="0"/>
              <a:t>‹N°›</a:t>
            </a:fld>
            <a:endParaRPr lang="fr-FR"/>
          </a:p>
        </p:txBody>
      </p:sp>
    </p:spTree>
    <p:extLst>
      <p:ext uri="{BB962C8B-B14F-4D97-AF65-F5344CB8AC3E}">
        <p14:creationId xmlns:p14="http://schemas.microsoft.com/office/powerpoint/2010/main" val="3299571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1F5692-1A32-27A8-861A-CAEAA9FE56F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CA6404E-53CE-9D0F-EBE2-6D2D4BA590D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CDFF9C0-3DD6-8FD0-9D4D-8149D0A1872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D042915-B0CA-02EE-3116-3383C42244E8}"/>
              </a:ext>
            </a:extLst>
          </p:cNvPr>
          <p:cNvSpPr>
            <a:spLocks noGrp="1"/>
          </p:cNvSpPr>
          <p:nvPr>
            <p:ph type="dt" sz="half" idx="10"/>
          </p:nvPr>
        </p:nvSpPr>
        <p:spPr/>
        <p:txBody>
          <a:bodyPr/>
          <a:lstStyle/>
          <a:p>
            <a:fld id="{277B5A08-CA51-4082-BED3-B78827F5C6B5}" type="datetimeFigureOut">
              <a:rPr lang="fr-FR" smtClean="0"/>
              <a:t>23/11/2023</a:t>
            </a:fld>
            <a:endParaRPr lang="fr-FR"/>
          </a:p>
        </p:txBody>
      </p:sp>
      <p:sp>
        <p:nvSpPr>
          <p:cNvPr id="6" name="Espace réservé du pied de page 5">
            <a:extLst>
              <a:ext uri="{FF2B5EF4-FFF2-40B4-BE49-F238E27FC236}">
                <a16:creationId xmlns:a16="http://schemas.microsoft.com/office/drawing/2014/main" id="{DCCD4393-C7AA-C1B9-6FBC-0C2C06B2AAF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E088D60-A8D2-7B55-B0BC-B385199D8BB1}"/>
              </a:ext>
            </a:extLst>
          </p:cNvPr>
          <p:cNvSpPr>
            <a:spLocks noGrp="1"/>
          </p:cNvSpPr>
          <p:nvPr>
            <p:ph type="sldNum" sz="quarter" idx="12"/>
          </p:nvPr>
        </p:nvSpPr>
        <p:spPr/>
        <p:txBody>
          <a:bodyPr/>
          <a:lstStyle/>
          <a:p>
            <a:fld id="{43DF89DE-6731-46C7-AFFF-90D69C453A47}" type="slidenum">
              <a:rPr lang="fr-FR" smtClean="0"/>
              <a:t>‹N°›</a:t>
            </a:fld>
            <a:endParaRPr lang="fr-FR"/>
          </a:p>
        </p:txBody>
      </p:sp>
    </p:spTree>
    <p:extLst>
      <p:ext uri="{BB962C8B-B14F-4D97-AF65-F5344CB8AC3E}">
        <p14:creationId xmlns:p14="http://schemas.microsoft.com/office/powerpoint/2010/main" val="177040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B0BEC9-ABF0-B919-14C2-EFAE69AB337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A175522-E26B-9A2C-CC70-15E0B564D6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A94EBE2-85FF-95E0-A687-18F968DB0FA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E3F8287-5F06-B855-F093-ECB43760D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6424F18-A013-57E4-DC24-07A0B76B87C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5CE39A3-7149-20D4-1923-4A202A6F017F}"/>
              </a:ext>
            </a:extLst>
          </p:cNvPr>
          <p:cNvSpPr>
            <a:spLocks noGrp="1"/>
          </p:cNvSpPr>
          <p:nvPr>
            <p:ph type="dt" sz="half" idx="10"/>
          </p:nvPr>
        </p:nvSpPr>
        <p:spPr/>
        <p:txBody>
          <a:bodyPr/>
          <a:lstStyle/>
          <a:p>
            <a:fld id="{277B5A08-CA51-4082-BED3-B78827F5C6B5}" type="datetimeFigureOut">
              <a:rPr lang="fr-FR" smtClean="0"/>
              <a:t>23/11/2023</a:t>
            </a:fld>
            <a:endParaRPr lang="fr-FR"/>
          </a:p>
        </p:txBody>
      </p:sp>
      <p:sp>
        <p:nvSpPr>
          <p:cNvPr id="8" name="Espace réservé du pied de page 7">
            <a:extLst>
              <a:ext uri="{FF2B5EF4-FFF2-40B4-BE49-F238E27FC236}">
                <a16:creationId xmlns:a16="http://schemas.microsoft.com/office/drawing/2014/main" id="{EB1CFD3C-FF3D-AF24-ECB3-C9077440233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E0CC75B-9FFC-0F5B-2CE5-1F7B077A9C8A}"/>
              </a:ext>
            </a:extLst>
          </p:cNvPr>
          <p:cNvSpPr>
            <a:spLocks noGrp="1"/>
          </p:cNvSpPr>
          <p:nvPr>
            <p:ph type="sldNum" sz="quarter" idx="12"/>
          </p:nvPr>
        </p:nvSpPr>
        <p:spPr/>
        <p:txBody>
          <a:bodyPr/>
          <a:lstStyle/>
          <a:p>
            <a:fld id="{43DF89DE-6731-46C7-AFFF-90D69C453A47}" type="slidenum">
              <a:rPr lang="fr-FR" smtClean="0"/>
              <a:t>‹N°›</a:t>
            </a:fld>
            <a:endParaRPr lang="fr-FR"/>
          </a:p>
        </p:txBody>
      </p:sp>
    </p:spTree>
    <p:extLst>
      <p:ext uri="{BB962C8B-B14F-4D97-AF65-F5344CB8AC3E}">
        <p14:creationId xmlns:p14="http://schemas.microsoft.com/office/powerpoint/2010/main" val="20243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235853-CA62-289B-C072-7034FECA69C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5B56D97-F4B6-58F9-606C-5586E8BFE10F}"/>
              </a:ext>
            </a:extLst>
          </p:cNvPr>
          <p:cNvSpPr>
            <a:spLocks noGrp="1"/>
          </p:cNvSpPr>
          <p:nvPr>
            <p:ph type="dt" sz="half" idx="10"/>
          </p:nvPr>
        </p:nvSpPr>
        <p:spPr/>
        <p:txBody>
          <a:bodyPr/>
          <a:lstStyle/>
          <a:p>
            <a:fld id="{277B5A08-CA51-4082-BED3-B78827F5C6B5}" type="datetimeFigureOut">
              <a:rPr lang="fr-FR" smtClean="0"/>
              <a:t>23/11/2023</a:t>
            </a:fld>
            <a:endParaRPr lang="fr-FR"/>
          </a:p>
        </p:txBody>
      </p:sp>
      <p:sp>
        <p:nvSpPr>
          <p:cNvPr id="4" name="Espace réservé du pied de page 3">
            <a:extLst>
              <a:ext uri="{FF2B5EF4-FFF2-40B4-BE49-F238E27FC236}">
                <a16:creationId xmlns:a16="http://schemas.microsoft.com/office/drawing/2014/main" id="{5AE4A7FA-0A9A-2FAF-758E-B752C475198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7D58EE0-C46F-18D2-BF6F-1B45088E70F9}"/>
              </a:ext>
            </a:extLst>
          </p:cNvPr>
          <p:cNvSpPr>
            <a:spLocks noGrp="1"/>
          </p:cNvSpPr>
          <p:nvPr>
            <p:ph type="sldNum" sz="quarter" idx="12"/>
          </p:nvPr>
        </p:nvSpPr>
        <p:spPr/>
        <p:txBody>
          <a:bodyPr/>
          <a:lstStyle/>
          <a:p>
            <a:fld id="{43DF89DE-6731-46C7-AFFF-90D69C453A47}" type="slidenum">
              <a:rPr lang="fr-FR" smtClean="0"/>
              <a:t>‹N°›</a:t>
            </a:fld>
            <a:endParaRPr lang="fr-FR"/>
          </a:p>
        </p:txBody>
      </p:sp>
    </p:spTree>
    <p:extLst>
      <p:ext uri="{BB962C8B-B14F-4D97-AF65-F5344CB8AC3E}">
        <p14:creationId xmlns:p14="http://schemas.microsoft.com/office/powerpoint/2010/main" val="166671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FE6A2E0-D852-5AAA-AC79-55163AD09B08}"/>
              </a:ext>
            </a:extLst>
          </p:cNvPr>
          <p:cNvSpPr>
            <a:spLocks noGrp="1"/>
          </p:cNvSpPr>
          <p:nvPr>
            <p:ph type="dt" sz="half" idx="10"/>
          </p:nvPr>
        </p:nvSpPr>
        <p:spPr/>
        <p:txBody>
          <a:bodyPr/>
          <a:lstStyle/>
          <a:p>
            <a:fld id="{277B5A08-CA51-4082-BED3-B78827F5C6B5}" type="datetimeFigureOut">
              <a:rPr lang="fr-FR" smtClean="0"/>
              <a:t>23/11/2023</a:t>
            </a:fld>
            <a:endParaRPr lang="fr-FR"/>
          </a:p>
        </p:txBody>
      </p:sp>
      <p:sp>
        <p:nvSpPr>
          <p:cNvPr id="3" name="Espace réservé du pied de page 2">
            <a:extLst>
              <a:ext uri="{FF2B5EF4-FFF2-40B4-BE49-F238E27FC236}">
                <a16:creationId xmlns:a16="http://schemas.microsoft.com/office/drawing/2014/main" id="{83852307-184F-31AD-0DBD-73849AF3093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22EFB4B-BFD3-9686-E2BC-2981C8C7E253}"/>
              </a:ext>
            </a:extLst>
          </p:cNvPr>
          <p:cNvSpPr>
            <a:spLocks noGrp="1"/>
          </p:cNvSpPr>
          <p:nvPr>
            <p:ph type="sldNum" sz="quarter" idx="12"/>
          </p:nvPr>
        </p:nvSpPr>
        <p:spPr/>
        <p:txBody>
          <a:bodyPr/>
          <a:lstStyle/>
          <a:p>
            <a:fld id="{43DF89DE-6731-46C7-AFFF-90D69C453A47}" type="slidenum">
              <a:rPr lang="fr-FR" smtClean="0"/>
              <a:t>‹N°›</a:t>
            </a:fld>
            <a:endParaRPr lang="fr-FR"/>
          </a:p>
        </p:txBody>
      </p:sp>
    </p:spTree>
    <p:extLst>
      <p:ext uri="{BB962C8B-B14F-4D97-AF65-F5344CB8AC3E}">
        <p14:creationId xmlns:p14="http://schemas.microsoft.com/office/powerpoint/2010/main" val="106431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C025F-B023-A38A-9853-1650CC2B382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2F2D0E3-DE27-3A24-3B13-E5B831447C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198EA9D-D568-1D00-CE06-1EF435E50D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85F5317-BBEE-7D42-6F08-1578A51CF6D4}"/>
              </a:ext>
            </a:extLst>
          </p:cNvPr>
          <p:cNvSpPr>
            <a:spLocks noGrp="1"/>
          </p:cNvSpPr>
          <p:nvPr>
            <p:ph type="dt" sz="half" idx="10"/>
          </p:nvPr>
        </p:nvSpPr>
        <p:spPr/>
        <p:txBody>
          <a:bodyPr/>
          <a:lstStyle/>
          <a:p>
            <a:fld id="{277B5A08-CA51-4082-BED3-B78827F5C6B5}" type="datetimeFigureOut">
              <a:rPr lang="fr-FR" smtClean="0"/>
              <a:t>23/11/2023</a:t>
            </a:fld>
            <a:endParaRPr lang="fr-FR"/>
          </a:p>
        </p:txBody>
      </p:sp>
      <p:sp>
        <p:nvSpPr>
          <p:cNvPr id="6" name="Espace réservé du pied de page 5">
            <a:extLst>
              <a:ext uri="{FF2B5EF4-FFF2-40B4-BE49-F238E27FC236}">
                <a16:creationId xmlns:a16="http://schemas.microsoft.com/office/drawing/2014/main" id="{58D0313D-84BD-530D-D9EF-46E72CA5559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120E164-313E-05EE-5A8E-3E3D98613838}"/>
              </a:ext>
            </a:extLst>
          </p:cNvPr>
          <p:cNvSpPr>
            <a:spLocks noGrp="1"/>
          </p:cNvSpPr>
          <p:nvPr>
            <p:ph type="sldNum" sz="quarter" idx="12"/>
          </p:nvPr>
        </p:nvSpPr>
        <p:spPr/>
        <p:txBody>
          <a:bodyPr/>
          <a:lstStyle/>
          <a:p>
            <a:fld id="{43DF89DE-6731-46C7-AFFF-90D69C453A47}" type="slidenum">
              <a:rPr lang="fr-FR" smtClean="0"/>
              <a:t>‹N°›</a:t>
            </a:fld>
            <a:endParaRPr lang="fr-FR"/>
          </a:p>
        </p:txBody>
      </p:sp>
    </p:spTree>
    <p:extLst>
      <p:ext uri="{BB962C8B-B14F-4D97-AF65-F5344CB8AC3E}">
        <p14:creationId xmlns:p14="http://schemas.microsoft.com/office/powerpoint/2010/main" val="82328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F9910B-3BB3-2C8D-226E-B4D737AB3B1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05EF070-E0C8-7FBC-CF08-F8D9D9E965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64B49D1-EAD4-24CA-15EB-F00DD556E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E52F0FC-F1EF-67B5-6F6A-06F644CF3098}"/>
              </a:ext>
            </a:extLst>
          </p:cNvPr>
          <p:cNvSpPr>
            <a:spLocks noGrp="1"/>
          </p:cNvSpPr>
          <p:nvPr>
            <p:ph type="dt" sz="half" idx="10"/>
          </p:nvPr>
        </p:nvSpPr>
        <p:spPr/>
        <p:txBody>
          <a:bodyPr/>
          <a:lstStyle/>
          <a:p>
            <a:fld id="{277B5A08-CA51-4082-BED3-B78827F5C6B5}" type="datetimeFigureOut">
              <a:rPr lang="fr-FR" smtClean="0"/>
              <a:t>23/11/2023</a:t>
            </a:fld>
            <a:endParaRPr lang="fr-FR"/>
          </a:p>
        </p:txBody>
      </p:sp>
      <p:sp>
        <p:nvSpPr>
          <p:cNvPr id="6" name="Espace réservé du pied de page 5">
            <a:extLst>
              <a:ext uri="{FF2B5EF4-FFF2-40B4-BE49-F238E27FC236}">
                <a16:creationId xmlns:a16="http://schemas.microsoft.com/office/drawing/2014/main" id="{77662831-D677-8100-8804-7AC5C89E183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8F41787-76D1-93A2-6F5C-EC57CAC7ECCA}"/>
              </a:ext>
            </a:extLst>
          </p:cNvPr>
          <p:cNvSpPr>
            <a:spLocks noGrp="1"/>
          </p:cNvSpPr>
          <p:nvPr>
            <p:ph type="sldNum" sz="quarter" idx="12"/>
          </p:nvPr>
        </p:nvSpPr>
        <p:spPr/>
        <p:txBody>
          <a:bodyPr/>
          <a:lstStyle/>
          <a:p>
            <a:fld id="{43DF89DE-6731-46C7-AFFF-90D69C453A47}" type="slidenum">
              <a:rPr lang="fr-FR" smtClean="0"/>
              <a:t>‹N°›</a:t>
            </a:fld>
            <a:endParaRPr lang="fr-FR"/>
          </a:p>
        </p:txBody>
      </p:sp>
    </p:spTree>
    <p:extLst>
      <p:ext uri="{BB962C8B-B14F-4D97-AF65-F5344CB8AC3E}">
        <p14:creationId xmlns:p14="http://schemas.microsoft.com/office/powerpoint/2010/main" val="187475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B5C5386-38CF-23EB-FB7E-977698617F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D59A216-DF6A-C806-F657-CD4A526B15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9BFC760-A9EF-7F66-3E7F-13571A7AE8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B5A08-CA51-4082-BED3-B78827F5C6B5}" type="datetimeFigureOut">
              <a:rPr lang="fr-FR" smtClean="0"/>
              <a:t>23/11/2023</a:t>
            </a:fld>
            <a:endParaRPr lang="fr-FR"/>
          </a:p>
        </p:txBody>
      </p:sp>
      <p:sp>
        <p:nvSpPr>
          <p:cNvPr id="5" name="Espace réservé du pied de page 4">
            <a:extLst>
              <a:ext uri="{FF2B5EF4-FFF2-40B4-BE49-F238E27FC236}">
                <a16:creationId xmlns:a16="http://schemas.microsoft.com/office/drawing/2014/main" id="{42566F2A-DA6D-EFF9-D822-A624B997E6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D509225-E275-BC86-E399-62BEE22898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DF89DE-6731-46C7-AFFF-90D69C453A47}" type="slidenum">
              <a:rPr lang="fr-FR" smtClean="0"/>
              <a:t>‹N°›</a:t>
            </a:fld>
            <a:endParaRPr lang="fr-FR"/>
          </a:p>
        </p:txBody>
      </p:sp>
    </p:spTree>
    <p:extLst>
      <p:ext uri="{BB962C8B-B14F-4D97-AF65-F5344CB8AC3E}">
        <p14:creationId xmlns:p14="http://schemas.microsoft.com/office/powerpoint/2010/main" val="3616350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1D03F28-F9C5-527E-766E-3CE64D43C865}"/>
              </a:ext>
            </a:extLst>
          </p:cNvPr>
          <p:cNvSpPr txBox="1"/>
          <p:nvPr/>
        </p:nvSpPr>
        <p:spPr>
          <a:xfrm>
            <a:off x="1111248" y="641555"/>
            <a:ext cx="10245011" cy="6324808"/>
          </a:xfrm>
          <a:prstGeom prst="rect">
            <a:avLst/>
          </a:prstGeom>
          <a:noFill/>
        </p:spPr>
        <p:txBody>
          <a:bodyPr wrap="square" numCol="1" spcCol="144000" rtlCol="0">
            <a:spAutoFit/>
          </a:bodyPr>
          <a:lstStyle/>
          <a:p>
            <a:pPr marL="108000">
              <a:lnSpc>
                <a:spcPct val="150000"/>
              </a:lnSpc>
              <a:spcBef>
                <a:spcPts val="600"/>
              </a:spcBef>
              <a:spcAft>
                <a:spcPts val="600"/>
              </a:spcAft>
            </a:pPr>
            <a:r>
              <a:rPr lang="en-US" sz="2800" b="1" i="0" dirty="0">
                <a:solidFill>
                  <a:srgbClr val="00B0F0"/>
                </a:solidFill>
                <a:effectLst/>
                <a:latin typeface="Times New Roman" panose="02020603050405020304" pitchFamily="18" charset="0"/>
                <a:cs typeface="Times New Roman" panose="02020603050405020304" pitchFamily="18" charset="0"/>
              </a:rPr>
              <a:t>Introduction</a:t>
            </a:r>
            <a:br>
              <a:rPr lang="en-US" b="0" i="0" dirty="0">
                <a:solidFill>
                  <a:srgbClr val="000000"/>
                </a:solidFill>
                <a:effectLst/>
                <a:latin typeface="Times New Roman" panose="02020603050405020304" pitchFamily="18" charset="0"/>
                <a:cs typeface="Times New Roman" panose="02020603050405020304" pitchFamily="18" charset="0"/>
              </a:rPr>
            </a:br>
            <a:r>
              <a:rPr lang="en-US" b="0" i="0" dirty="0">
                <a:solidFill>
                  <a:srgbClr val="000000"/>
                </a:solidFill>
                <a:effectLst/>
                <a:latin typeface="Times New Roman" panose="02020603050405020304" pitchFamily="18" charset="0"/>
                <a:cs typeface="Times New Roman" panose="02020603050405020304" pitchFamily="18" charset="0"/>
              </a:rPr>
              <a:t>         In this presentation, we will delve into the realm of database management systems, specifically comparing NoSQL and SQL (MongoDB vs. SQL). These two approaches exhibit distinct characteristics in terms of data storage and retrieval. Throughout our exploration, we will examine crucial aspects such as data models, scalability and performance, querying and data manipulation, consistency and integrity, as well as relevant use cases and ecosystem support for each database type. Armed with this comprehensive analysis, you will be equipped to make informed decisions that align with your specific requirements. Prepare yourself for an insightful journey into the fundamental disparities between NoSQL and SQL.</a:t>
            </a:r>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p>
        </p:txBody>
      </p:sp>
    </p:spTree>
    <p:extLst>
      <p:ext uri="{BB962C8B-B14F-4D97-AF65-F5344CB8AC3E}">
        <p14:creationId xmlns:p14="http://schemas.microsoft.com/office/powerpoint/2010/main" val="166148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1D03F28-F9C5-527E-766E-3CE64D43C865}"/>
              </a:ext>
            </a:extLst>
          </p:cNvPr>
          <p:cNvSpPr txBox="1"/>
          <p:nvPr/>
        </p:nvSpPr>
        <p:spPr>
          <a:xfrm>
            <a:off x="1291394" y="995011"/>
            <a:ext cx="10559441" cy="6278642"/>
          </a:xfrm>
          <a:prstGeom prst="rect">
            <a:avLst/>
          </a:prstGeom>
          <a:noFill/>
        </p:spPr>
        <p:txBody>
          <a:bodyPr wrap="square" rtlCol="0">
            <a:spAutoFit/>
          </a:bodyPr>
          <a:lstStyle/>
          <a:p>
            <a:pPr marL="108000" algn="just">
              <a:lnSpc>
                <a:spcPct val="150000"/>
              </a:lnSpc>
              <a:spcBef>
                <a:spcPts val="600"/>
              </a:spcBef>
              <a:spcAft>
                <a:spcPts val="600"/>
              </a:spcAft>
            </a:pPr>
            <a:r>
              <a:rPr lang="fr-FR" sz="2800" b="1" dirty="0">
                <a:solidFill>
                  <a:srgbClr val="00B0F0"/>
                </a:solidFill>
                <a:latin typeface="Times New Roman" panose="02020603050405020304" pitchFamily="18" charset="0"/>
                <a:cs typeface="Times New Roman" panose="02020603050405020304" pitchFamily="18" charset="0"/>
              </a:rPr>
              <a:t>NoSQL </a:t>
            </a:r>
            <a:r>
              <a:rPr lang="fr-FR" sz="2800" b="1" dirty="0" err="1">
                <a:solidFill>
                  <a:srgbClr val="00B0F0"/>
                </a:solidFill>
                <a:latin typeface="Times New Roman" panose="02020603050405020304" pitchFamily="18" charset="0"/>
                <a:cs typeface="Times New Roman" panose="02020603050405020304" pitchFamily="18" charset="0"/>
              </a:rPr>
              <a:t>Databases</a:t>
            </a:r>
            <a:endParaRPr lang="fr-FR" sz="2800" b="1" dirty="0">
              <a:solidFill>
                <a:srgbClr val="00B0F0"/>
              </a:solidFill>
              <a:latin typeface="Times New Roman" panose="02020603050405020304" pitchFamily="18" charset="0"/>
              <a:cs typeface="Times New Roman" panose="02020603050405020304" pitchFamily="18" charset="0"/>
            </a:endParaRPr>
          </a:p>
          <a:p>
            <a:pPr marL="108000" indent="-285750" algn="just">
              <a:lnSpc>
                <a:spcPct val="150000"/>
              </a:lnSpc>
              <a:spcBef>
                <a:spcPts val="600"/>
              </a:spcBef>
              <a:spcAft>
                <a:spcPts val="600"/>
              </a:spcAft>
              <a:buFont typeface="Wingdings" panose="05000000000000000000" pitchFamily="2" charset="2"/>
              <a:buChar char="q"/>
            </a:pPr>
            <a:r>
              <a:rPr lang="fr-FR" dirty="0">
                <a:solidFill>
                  <a:srgbClr val="000000"/>
                </a:solidFill>
                <a:latin typeface="Times New Roman" panose="02020603050405020304" pitchFamily="18" charset="0"/>
                <a:cs typeface="Times New Roman" panose="02020603050405020304" pitchFamily="18" charset="0"/>
              </a:rPr>
              <a:t>NoSQL </a:t>
            </a:r>
            <a:r>
              <a:rPr lang="fr-FR" dirty="0" err="1">
                <a:solidFill>
                  <a:srgbClr val="000000"/>
                </a:solidFill>
                <a:latin typeface="Times New Roman" panose="02020603050405020304" pitchFamily="18" charset="0"/>
                <a:cs typeface="Times New Roman" panose="02020603050405020304" pitchFamily="18" charset="0"/>
              </a:rPr>
              <a:t>databases</a:t>
            </a:r>
            <a:r>
              <a:rPr lang="fr-FR" dirty="0">
                <a:solidFill>
                  <a:srgbClr val="000000"/>
                </a:solidFill>
                <a:latin typeface="Times New Roman" panose="02020603050405020304" pitchFamily="18" charset="0"/>
                <a:cs typeface="Times New Roman" panose="02020603050405020304" pitchFamily="18" charset="0"/>
              </a:rPr>
              <a:t> are non-</a:t>
            </a:r>
            <a:r>
              <a:rPr lang="fr-FR" dirty="0" err="1">
                <a:solidFill>
                  <a:srgbClr val="000000"/>
                </a:solidFill>
                <a:latin typeface="Times New Roman" panose="02020603050405020304" pitchFamily="18" charset="0"/>
                <a:cs typeface="Times New Roman" panose="02020603050405020304" pitchFamily="18" charset="0"/>
              </a:rPr>
              <a:t>relational</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database</a:t>
            </a:r>
            <a:r>
              <a:rPr lang="fr-FR" dirty="0">
                <a:solidFill>
                  <a:srgbClr val="000000"/>
                </a:solidFill>
                <a:latin typeface="Times New Roman" panose="02020603050405020304" pitchFamily="18" charset="0"/>
                <a:cs typeface="Times New Roman" panose="02020603050405020304" pitchFamily="18" charset="0"/>
              </a:rPr>
              <a:t> management </a:t>
            </a:r>
            <a:r>
              <a:rPr lang="fr-FR" dirty="0" err="1">
                <a:solidFill>
                  <a:srgbClr val="000000"/>
                </a:solidFill>
                <a:latin typeface="Times New Roman" panose="02020603050405020304" pitchFamily="18" charset="0"/>
                <a:cs typeface="Times New Roman" panose="02020603050405020304" pitchFamily="18" charset="0"/>
              </a:rPr>
              <a:t>systems</a:t>
            </a:r>
            <a:r>
              <a:rPr lang="fr-FR" dirty="0">
                <a:solidFill>
                  <a:srgbClr val="000000"/>
                </a:solidFill>
                <a:latin typeface="Times New Roman" panose="02020603050405020304" pitchFamily="18" charset="0"/>
                <a:cs typeface="Times New Roman" panose="02020603050405020304" pitchFamily="18" charset="0"/>
              </a:rPr>
              <a:t>.</a:t>
            </a:r>
          </a:p>
          <a:p>
            <a:pPr marL="108000" indent="-285750" algn="just">
              <a:lnSpc>
                <a:spcPct val="150000"/>
              </a:lnSpc>
              <a:spcBef>
                <a:spcPts val="600"/>
              </a:spcBef>
              <a:spcAft>
                <a:spcPts val="600"/>
              </a:spcAft>
              <a:buFont typeface="Wingdings" panose="05000000000000000000" pitchFamily="2" charset="2"/>
              <a:buChar char="q"/>
            </a:pPr>
            <a:r>
              <a:rPr lang="fr-FR" dirty="0" err="1">
                <a:solidFill>
                  <a:srgbClr val="000000"/>
                </a:solidFill>
                <a:latin typeface="Times New Roman" panose="02020603050405020304" pitchFamily="18" charset="0"/>
                <a:cs typeface="Times New Roman" panose="02020603050405020304" pitchFamily="18" charset="0"/>
              </a:rPr>
              <a:t>They</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offer</a:t>
            </a:r>
            <a:r>
              <a:rPr lang="fr-FR" dirty="0">
                <a:solidFill>
                  <a:srgbClr val="000000"/>
                </a:solidFill>
                <a:latin typeface="Times New Roman" panose="02020603050405020304" pitchFamily="18" charset="0"/>
                <a:cs typeface="Times New Roman" panose="02020603050405020304" pitchFamily="18" charset="0"/>
              </a:rPr>
              <a:t> flexible data </a:t>
            </a:r>
            <a:r>
              <a:rPr lang="fr-FR" dirty="0" err="1">
                <a:solidFill>
                  <a:srgbClr val="000000"/>
                </a:solidFill>
                <a:latin typeface="Times New Roman" panose="02020603050405020304" pitchFamily="18" charset="0"/>
                <a:cs typeface="Times New Roman" panose="02020603050405020304" pitchFamily="18" charset="0"/>
              </a:rPr>
              <a:t>models</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allowing</a:t>
            </a:r>
            <a:r>
              <a:rPr lang="fr-FR" dirty="0">
                <a:solidFill>
                  <a:srgbClr val="000000"/>
                </a:solidFill>
                <a:latin typeface="Times New Roman" panose="02020603050405020304" pitchFamily="18" charset="0"/>
                <a:cs typeface="Times New Roman" panose="02020603050405020304" pitchFamily="18" charset="0"/>
              </a:rPr>
              <a:t> for </a:t>
            </a:r>
            <a:r>
              <a:rPr lang="fr-FR" dirty="0" err="1">
                <a:solidFill>
                  <a:srgbClr val="000000"/>
                </a:solidFill>
                <a:latin typeface="Times New Roman" panose="02020603050405020304" pitchFamily="18" charset="0"/>
                <a:cs typeface="Times New Roman" panose="02020603050405020304" pitchFamily="18" charset="0"/>
              </a:rPr>
              <a:t>easy</a:t>
            </a:r>
            <a:r>
              <a:rPr lang="fr-FR" dirty="0">
                <a:solidFill>
                  <a:srgbClr val="000000"/>
                </a:solidFill>
                <a:latin typeface="Times New Roman" panose="02020603050405020304" pitchFamily="18" charset="0"/>
                <a:cs typeface="Times New Roman" panose="02020603050405020304" pitchFamily="18" charset="0"/>
              </a:rPr>
              <a:t> adaptation to </a:t>
            </a:r>
            <a:r>
              <a:rPr lang="fr-FR" dirty="0" err="1">
                <a:solidFill>
                  <a:srgbClr val="000000"/>
                </a:solidFill>
                <a:latin typeface="Times New Roman" panose="02020603050405020304" pitchFamily="18" charset="0"/>
                <a:cs typeface="Times New Roman" panose="02020603050405020304" pitchFamily="18" charset="0"/>
              </a:rPr>
              <a:t>changing</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requirements</a:t>
            </a:r>
            <a:r>
              <a:rPr lang="fr-FR" dirty="0">
                <a:solidFill>
                  <a:srgbClr val="000000"/>
                </a:solidFill>
                <a:latin typeface="Times New Roman" panose="02020603050405020304" pitchFamily="18" charset="0"/>
                <a:cs typeface="Times New Roman" panose="02020603050405020304" pitchFamily="18" charset="0"/>
              </a:rPr>
              <a:t>.</a:t>
            </a:r>
          </a:p>
          <a:p>
            <a:pPr marL="108000" indent="-285750" algn="just">
              <a:lnSpc>
                <a:spcPct val="150000"/>
              </a:lnSpc>
              <a:spcBef>
                <a:spcPts val="600"/>
              </a:spcBef>
              <a:spcAft>
                <a:spcPts val="600"/>
              </a:spcAft>
              <a:buFont typeface="Wingdings" panose="05000000000000000000" pitchFamily="2" charset="2"/>
              <a:buChar char="q"/>
            </a:pPr>
            <a:r>
              <a:rPr lang="fr-FR" dirty="0">
                <a:solidFill>
                  <a:srgbClr val="000000"/>
                </a:solidFill>
                <a:latin typeface="Times New Roman" panose="02020603050405020304" pitchFamily="18" charset="0"/>
                <a:cs typeface="Times New Roman" panose="02020603050405020304" pitchFamily="18" charset="0"/>
              </a:rPr>
              <a:t>NoSQL </a:t>
            </a:r>
            <a:r>
              <a:rPr lang="fr-FR" dirty="0" err="1">
                <a:solidFill>
                  <a:srgbClr val="000000"/>
                </a:solidFill>
                <a:latin typeface="Times New Roman" panose="02020603050405020304" pitchFamily="18" charset="0"/>
                <a:cs typeface="Times New Roman" panose="02020603050405020304" pitchFamily="18" charset="0"/>
              </a:rPr>
              <a:t>databases</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excel</a:t>
            </a:r>
            <a:r>
              <a:rPr lang="fr-FR" dirty="0">
                <a:solidFill>
                  <a:srgbClr val="000000"/>
                </a:solidFill>
                <a:latin typeface="Times New Roman" panose="02020603050405020304" pitchFamily="18" charset="0"/>
                <a:cs typeface="Times New Roman" panose="02020603050405020304" pitchFamily="18" charset="0"/>
              </a:rPr>
              <a:t> in </a:t>
            </a:r>
            <a:r>
              <a:rPr lang="fr-FR" dirty="0" err="1">
                <a:solidFill>
                  <a:srgbClr val="000000"/>
                </a:solidFill>
                <a:latin typeface="Times New Roman" panose="02020603050405020304" pitchFamily="18" charset="0"/>
                <a:cs typeface="Times New Roman" panose="02020603050405020304" pitchFamily="18" charset="0"/>
              </a:rPr>
              <a:t>scalability</a:t>
            </a:r>
            <a:r>
              <a:rPr lang="fr-FR" dirty="0">
                <a:solidFill>
                  <a:srgbClr val="000000"/>
                </a:solidFill>
                <a:latin typeface="Times New Roman" panose="02020603050405020304" pitchFamily="18" charset="0"/>
                <a:cs typeface="Times New Roman" panose="02020603050405020304" pitchFamily="18" charset="0"/>
              </a:rPr>
              <a:t> and performance, </a:t>
            </a:r>
            <a:r>
              <a:rPr lang="fr-FR" dirty="0" err="1">
                <a:solidFill>
                  <a:srgbClr val="000000"/>
                </a:solidFill>
                <a:latin typeface="Times New Roman" panose="02020603050405020304" pitchFamily="18" charset="0"/>
                <a:cs typeface="Times New Roman" panose="02020603050405020304" pitchFamily="18" charset="0"/>
              </a:rPr>
              <a:t>with</a:t>
            </a:r>
            <a:r>
              <a:rPr lang="fr-FR" dirty="0">
                <a:solidFill>
                  <a:srgbClr val="000000"/>
                </a:solidFill>
                <a:latin typeface="Times New Roman" panose="02020603050405020304" pitchFamily="18" charset="0"/>
                <a:cs typeface="Times New Roman" panose="02020603050405020304" pitchFamily="18" charset="0"/>
              </a:rPr>
              <a:t> support for horizontal </a:t>
            </a:r>
            <a:r>
              <a:rPr lang="fr-FR" dirty="0" err="1">
                <a:solidFill>
                  <a:srgbClr val="000000"/>
                </a:solidFill>
                <a:latin typeface="Times New Roman" panose="02020603050405020304" pitchFamily="18" charset="0"/>
                <a:cs typeface="Times New Roman" panose="02020603050405020304" pitchFamily="18" charset="0"/>
              </a:rPr>
              <a:t>scaling</a:t>
            </a:r>
            <a:r>
              <a:rPr lang="fr-FR" dirty="0">
                <a:solidFill>
                  <a:srgbClr val="000000"/>
                </a:solidFill>
                <a:latin typeface="Times New Roman" panose="02020603050405020304" pitchFamily="18" charset="0"/>
                <a:cs typeface="Times New Roman" panose="02020603050405020304" pitchFamily="18" charset="0"/>
              </a:rPr>
              <a:t> and </a:t>
            </a:r>
            <a:r>
              <a:rPr lang="fr-FR" dirty="0" err="1">
                <a:solidFill>
                  <a:srgbClr val="000000"/>
                </a:solidFill>
                <a:latin typeface="Times New Roman" panose="02020603050405020304" pitchFamily="18" charset="0"/>
                <a:cs typeface="Times New Roman" panose="02020603050405020304" pitchFamily="18" charset="0"/>
              </a:rPr>
              <a:t>distributed</a:t>
            </a:r>
            <a:r>
              <a:rPr lang="fr-FR" dirty="0">
                <a:solidFill>
                  <a:srgbClr val="000000"/>
                </a:solidFill>
                <a:latin typeface="Times New Roman" panose="02020603050405020304" pitchFamily="18" charset="0"/>
                <a:cs typeface="Times New Roman" panose="02020603050405020304" pitchFamily="18" charset="0"/>
              </a:rPr>
              <a:t> architectures.</a:t>
            </a:r>
          </a:p>
          <a:p>
            <a:pPr marL="108000" indent="-285750" algn="just">
              <a:lnSpc>
                <a:spcPct val="150000"/>
              </a:lnSpc>
              <a:spcBef>
                <a:spcPts val="600"/>
              </a:spcBef>
              <a:spcAft>
                <a:spcPts val="600"/>
              </a:spcAft>
              <a:buFont typeface="Wingdings" panose="05000000000000000000" pitchFamily="2" charset="2"/>
              <a:buChar char="q"/>
            </a:pPr>
            <a:r>
              <a:rPr lang="fr-FR" dirty="0" err="1">
                <a:solidFill>
                  <a:srgbClr val="000000"/>
                </a:solidFill>
                <a:latin typeface="Times New Roman" panose="02020603050405020304" pitchFamily="18" charset="0"/>
                <a:cs typeface="Times New Roman" panose="02020603050405020304" pitchFamily="18" charset="0"/>
              </a:rPr>
              <a:t>Popular</a:t>
            </a:r>
            <a:r>
              <a:rPr lang="fr-FR" dirty="0">
                <a:solidFill>
                  <a:srgbClr val="000000"/>
                </a:solidFill>
                <a:latin typeface="Times New Roman" panose="02020603050405020304" pitchFamily="18" charset="0"/>
                <a:cs typeface="Times New Roman" panose="02020603050405020304" pitchFamily="18" charset="0"/>
              </a:rPr>
              <a:t> NoSQL </a:t>
            </a:r>
            <a:r>
              <a:rPr lang="fr-FR" dirty="0" err="1">
                <a:solidFill>
                  <a:srgbClr val="000000"/>
                </a:solidFill>
                <a:latin typeface="Times New Roman" panose="02020603050405020304" pitchFamily="18" charset="0"/>
                <a:cs typeface="Times New Roman" panose="02020603050405020304" pitchFamily="18" charset="0"/>
              </a:rPr>
              <a:t>databases</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include</a:t>
            </a:r>
            <a:r>
              <a:rPr lang="fr-FR" dirty="0">
                <a:solidFill>
                  <a:srgbClr val="000000"/>
                </a:solidFill>
                <a:latin typeface="Times New Roman" panose="02020603050405020304" pitchFamily="18" charset="0"/>
                <a:cs typeface="Times New Roman" panose="02020603050405020304" pitchFamily="18" charset="0"/>
              </a:rPr>
              <a:t> MongoDB, Cassandra, and Redis.</a:t>
            </a: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p>
        </p:txBody>
      </p:sp>
    </p:spTree>
    <p:extLst>
      <p:ext uri="{BB962C8B-B14F-4D97-AF65-F5344CB8AC3E}">
        <p14:creationId xmlns:p14="http://schemas.microsoft.com/office/powerpoint/2010/main" val="2506631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1D03F28-F9C5-527E-766E-3CE64D43C865}"/>
              </a:ext>
            </a:extLst>
          </p:cNvPr>
          <p:cNvSpPr txBox="1"/>
          <p:nvPr/>
        </p:nvSpPr>
        <p:spPr>
          <a:xfrm>
            <a:off x="816279" y="626301"/>
            <a:ext cx="10559441" cy="5863144"/>
          </a:xfrm>
          <a:prstGeom prst="rect">
            <a:avLst/>
          </a:prstGeom>
          <a:noFill/>
        </p:spPr>
        <p:txBody>
          <a:bodyPr wrap="square" rtlCol="0">
            <a:spAutoFit/>
          </a:bodyPr>
          <a:lstStyle/>
          <a:p>
            <a:pPr marL="108000" algn="just">
              <a:lnSpc>
                <a:spcPct val="150000"/>
              </a:lnSpc>
              <a:spcBef>
                <a:spcPts val="600"/>
              </a:spcBef>
              <a:spcAft>
                <a:spcPts val="600"/>
              </a:spcAft>
            </a:pPr>
            <a:r>
              <a:rPr lang="fr-FR" sz="2800" b="1" dirty="0">
                <a:solidFill>
                  <a:srgbClr val="00B0F0"/>
                </a:solidFill>
                <a:latin typeface="Times New Roman" panose="02020603050405020304" pitchFamily="18" charset="0"/>
                <a:cs typeface="Times New Roman" panose="02020603050405020304" pitchFamily="18" charset="0"/>
              </a:rPr>
              <a:t>SQL (</a:t>
            </a:r>
            <a:r>
              <a:rPr lang="fr-FR" sz="2800" b="1" dirty="0" err="1">
                <a:solidFill>
                  <a:srgbClr val="00B0F0"/>
                </a:solidFill>
                <a:latin typeface="Times New Roman" panose="02020603050405020304" pitchFamily="18" charset="0"/>
                <a:cs typeface="Times New Roman" panose="02020603050405020304" pitchFamily="18" charset="0"/>
              </a:rPr>
              <a:t>Relational</a:t>
            </a:r>
            <a:r>
              <a:rPr lang="fr-FR" sz="2800" b="1" dirty="0">
                <a:solidFill>
                  <a:srgbClr val="00B0F0"/>
                </a:solidFill>
                <a:latin typeface="Times New Roman" panose="02020603050405020304" pitchFamily="18" charset="0"/>
                <a:cs typeface="Times New Roman" panose="02020603050405020304" pitchFamily="18" charset="0"/>
              </a:rPr>
              <a:t>) </a:t>
            </a:r>
            <a:r>
              <a:rPr lang="fr-FR" sz="2800" b="1" dirty="0" err="1">
                <a:solidFill>
                  <a:srgbClr val="00B0F0"/>
                </a:solidFill>
                <a:latin typeface="Times New Roman" panose="02020603050405020304" pitchFamily="18" charset="0"/>
                <a:cs typeface="Times New Roman" panose="02020603050405020304" pitchFamily="18" charset="0"/>
              </a:rPr>
              <a:t>Databases</a:t>
            </a:r>
            <a:endParaRPr lang="fr-FR" sz="2800" b="1" dirty="0">
              <a:solidFill>
                <a:srgbClr val="00B0F0"/>
              </a:solidFill>
              <a:latin typeface="Times New Roman" panose="02020603050405020304" pitchFamily="18" charset="0"/>
              <a:cs typeface="Times New Roman" panose="02020603050405020304" pitchFamily="18" charset="0"/>
            </a:endParaRPr>
          </a:p>
          <a:p>
            <a:pPr marL="108000" indent="-285750" algn="just">
              <a:lnSpc>
                <a:spcPct val="150000"/>
              </a:lnSpc>
              <a:spcBef>
                <a:spcPts val="600"/>
              </a:spcBef>
              <a:spcAft>
                <a:spcPts val="600"/>
              </a:spcAft>
              <a:buFont typeface="Wingdings" panose="05000000000000000000" pitchFamily="2" charset="2"/>
              <a:buChar char="v"/>
            </a:pPr>
            <a:r>
              <a:rPr lang="fr-FR" dirty="0">
                <a:solidFill>
                  <a:srgbClr val="000000"/>
                </a:solidFill>
                <a:latin typeface="Times New Roman" panose="02020603050405020304" pitchFamily="18" charset="0"/>
                <a:cs typeface="Times New Roman" panose="02020603050405020304" pitchFamily="18" charset="0"/>
              </a:rPr>
              <a:t>SQL </a:t>
            </a:r>
            <a:r>
              <a:rPr lang="fr-FR" dirty="0" err="1">
                <a:solidFill>
                  <a:srgbClr val="000000"/>
                </a:solidFill>
                <a:latin typeface="Times New Roman" panose="02020603050405020304" pitchFamily="18" charset="0"/>
                <a:cs typeface="Times New Roman" panose="02020603050405020304" pitchFamily="18" charset="0"/>
              </a:rPr>
              <a:t>databases</a:t>
            </a:r>
            <a:r>
              <a:rPr lang="fr-FR" dirty="0">
                <a:solidFill>
                  <a:srgbClr val="000000"/>
                </a:solidFill>
                <a:latin typeface="Times New Roman" panose="02020603050405020304" pitchFamily="18" charset="0"/>
                <a:cs typeface="Times New Roman" panose="02020603050405020304" pitchFamily="18" charset="0"/>
              </a:rPr>
              <a:t> are </a:t>
            </a:r>
            <a:r>
              <a:rPr lang="fr-FR" dirty="0" err="1">
                <a:solidFill>
                  <a:srgbClr val="000000"/>
                </a:solidFill>
                <a:latin typeface="Times New Roman" panose="02020603050405020304" pitchFamily="18" charset="0"/>
                <a:cs typeface="Times New Roman" panose="02020603050405020304" pitchFamily="18" charset="0"/>
              </a:rPr>
              <a:t>relational</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database</a:t>
            </a:r>
            <a:r>
              <a:rPr lang="fr-FR" dirty="0">
                <a:solidFill>
                  <a:srgbClr val="000000"/>
                </a:solidFill>
                <a:latin typeface="Times New Roman" panose="02020603050405020304" pitchFamily="18" charset="0"/>
                <a:cs typeface="Times New Roman" panose="02020603050405020304" pitchFamily="18" charset="0"/>
              </a:rPr>
              <a:t> management </a:t>
            </a:r>
            <a:r>
              <a:rPr lang="fr-FR" dirty="0" err="1">
                <a:solidFill>
                  <a:srgbClr val="000000"/>
                </a:solidFill>
                <a:latin typeface="Times New Roman" panose="02020603050405020304" pitchFamily="18" charset="0"/>
                <a:cs typeface="Times New Roman" panose="02020603050405020304" pitchFamily="18" charset="0"/>
              </a:rPr>
              <a:t>systems</a:t>
            </a:r>
            <a:r>
              <a:rPr lang="fr-FR" dirty="0">
                <a:solidFill>
                  <a:srgbClr val="000000"/>
                </a:solidFill>
                <a:latin typeface="Times New Roman" panose="02020603050405020304" pitchFamily="18" charset="0"/>
                <a:cs typeface="Times New Roman" panose="02020603050405020304" pitchFamily="18" charset="0"/>
              </a:rPr>
              <a:t>.</a:t>
            </a:r>
          </a:p>
          <a:p>
            <a:pPr marL="108000" indent="-285750" algn="just">
              <a:lnSpc>
                <a:spcPct val="150000"/>
              </a:lnSpc>
              <a:spcBef>
                <a:spcPts val="600"/>
              </a:spcBef>
              <a:spcAft>
                <a:spcPts val="600"/>
              </a:spcAft>
              <a:buFont typeface="Wingdings" panose="05000000000000000000" pitchFamily="2" charset="2"/>
              <a:buChar char="v"/>
            </a:pPr>
            <a:r>
              <a:rPr lang="fr-FR" dirty="0" err="1">
                <a:solidFill>
                  <a:srgbClr val="000000"/>
                </a:solidFill>
                <a:latin typeface="Times New Roman" panose="02020603050405020304" pitchFamily="18" charset="0"/>
                <a:cs typeface="Times New Roman" panose="02020603050405020304" pitchFamily="18" charset="0"/>
              </a:rPr>
              <a:t>They</a:t>
            </a:r>
            <a:r>
              <a:rPr lang="fr-FR" dirty="0">
                <a:solidFill>
                  <a:srgbClr val="000000"/>
                </a:solidFill>
                <a:latin typeface="Times New Roman" panose="02020603050405020304" pitchFamily="18" charset="0"/>
                <a:cs typeface="Times New Roman" panose="02020603050405020304" pitchFamily="18" charset="0"/>
              </a:rPr>
              <a:t> use </a:t>
            </a:r>
            <a:r>
              <a:rPr lang="fr-FR" dirty="0" err="1">
                <a:solidFill>
                  <a:srgbClr val="000000"/>
                </a:solidFill>
                <a:latin typeface="Times New Roman" panose="02020603050405020304" pitchFamily="18" charset="0"/>
                <a:cs typeface="Times New Roman" panose="02020603050405020304" pitchFamily="18" charset="0"/>
              </a:rPr>
              <a:t>structured</a:t>
            </a:r>
            <a:r>
              <a:rPr lang="fr-FR" dirty="0">
                <a:solidFill>
                  <a:srgbClr val="000000"/>
                </a:solidFill>
                <a:latin typeface="Times New Roman" panose="02020603050405020304" pitchFamily="18" charset="0"/>
                <a:cs typeface="Times New Roman" panose="02020603050405020304" pitchFamily="18" charset="0"/>
              </a:rPr>
              <a:t> data </a:t>
            </a:r>
            <a:r>
              <a:rPr lang="fr-FR" dirty="0" err="1">
                <a:solidFill>
                  <a:srgbClr val="000000"/>
                </a:solidFill>
                <a:latin typeface="Times New Roman" panose="02020603050405020304" pitchFamily="18" charset="0"/>
                <a:cs typeface="Times New Roman" panose="02020603050405020304" pitchFamily="18" charset="0"/>
              </a:rPr>
              <a:t>models</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with</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predefined</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schemas</a:t>
            </a:r>
            <a:r>
              <a:rPr lang="fr-FR" dirty="0">
                <a:solidFill>
                  <a:srgbClr val="000000"/>
                </a:solidFill>
                <a:latin typeface="Times New Roman" panose="02020603050405020304" pitchFamily="18" charset="0"/>
                <a:cs typeface="Times New Roman" panose="02020603050405020304" pitchFamily="18" charset="0"/>
              </a:rPr>
              <a:t> and tables.</a:t>
            </a:r>
          </a:p>
          <a:p>
            <a:pPr marL="108000" indent="-285750" algn="just">
              <a:lnSpc>
                <a:spcPct val="150000"/>
              </a:lnSpc>
              <a:spcBef>
                <a:spcPts val="600"/>
              </a:spcBef>
              <a:spcAft>
                <a:spcPts val="600"/>
              </a:spcAft>
              <a:buFont typeface="Wingdings" panose="05000000000000000000" pitchFamily="2" charset="2"/>
              <a:buChar char="v"/>
            </a:pPr>
            <a:r>
              <a:rPr lang="fr-FR" dirty="0">
                <a:solidFill>
                  <a:srgbClr val="000000"/>
                </a:solidFill>
                <a:latin typeface="Times New Roman" panose="02020603050405020304" pitchFamily="18" charset="0"/>
                <a:cs typeface="Times New Roman" panose="02020603050405020304" pitchFamily="18" charset="0"/>
              </a:rPr>
              <a:t>SQL </a:t>
            </a:r>
            <a:r>
              <a:rPr lang="fr-FR" dirty="0" err="1">
                <a:solidFill>
                  <a:srgbClr val="000000"/>
                </a:solidFill>
                <a:latin typeface="Times New Roman" panose="02020603050405020304" pitchFamily="18" charset="0"/>
                <a:cs typeface="Times New Roman" panose="02020603050405020304" pitchFamily="18" charset="0"/>
              </a:rPr>
              <a:t>databases</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ensure</a:t>
            </a:r>
            <a:r>
              <a:rPr lang="fr-FR" dirty="0">
                <a:solidFill>
                  <a:srgbClr val="000000"/>
                </a:solidFill>
                <a:latin typeface="Times New Roman" panose="02020603050405020304" pitchFamily="18" charset="0"/>
                <a:cs typeface="Times New Roman" panose="02020603050405020304" pitchFamily="18" charset="0"/>
              </a:rPr>
              <a:t> ACID compliance, </a:t>
            </a:r>
            <a:r>
              <a:rPr lang="fr-FR" dirty="0" err="1">
                <a:solidFill>
                  <a:srgbClr val="000000"/>
                </a:solidFill>
                <a:latin typeface="Times New Roman" panose="02020603050405020304" pitchFamily="18" charset="0"/>
                <a:cs typeface="Times New Roman" panose="02020603050405020304" pitchFamily="18" charset="0"/>
              </a:rPr>
              <a:t>guaranteeing</a:t>
            </a:r>
            <a:r>
              <a:rPr lang="fr-FR" dirty="0">
                <a:solidFill>
                  <a:srgbClr val="000000"/>
                </a:solidFill>
                <a:latin typeface="Times New Roman" panose="02020603050405020304" pitchFamily="18" charset="0"/>
                <a:cs typeface="Times New Roman" panose="02020603050405020304" pitchFamily="18" charset="0"/>
              </a:rPr>
              <a:t> data </a:t>
            </a:r>
            <a:r>
              <a:rPr lang="fr-FR" dirty="0" err="1">
                <a:solidFill>
                  <a:srgbClr val="000000"/>
                </a:solidFill>
                <a:latin typeface="Times New Roman" panose="02020603050405020304" pitchFamily="18" charset="0"/>
                <a:cs typeface="Times New Roman" panose="02020603050405020304" pitchFamily="18" charset="0"/>
              </a:rPr>
              <a:t>consistency</a:t>
            </a:r>
            <a:r>
              <a:rPr lang="fr-FR" dirty="0">
                <a:solidFill>
                  <a:srgbClr val="000000"/>
                </a:solidFill>
                <a:latin typeface="Times New Roman" panose="02020603050405020304" pitchFamily="18" charset="0"/>
                <a:cs typeface="Times New Roman" panose="02020603050405020304" pitchFamily="18" charset="0"/>
              </a:rPr>
              <a:t> and </a:t>
            </a:r>
            <a:r>
              <a:rPr lang="fr-FR" dirty="0" err="1">
                <a:solidFill>
                  <a:srgbClr val="000000"/>
                </a:solidFill>
                <a:latin typeface="Times New Roman" panose="02020603050405020304" pitchFamily="18" charset="0"/>
                <a:cs typeface="Times New Roman" panose="02020603050405020304" pitchFamily="18" charset="0"/>
              </a:rPr>
              <a:t>integrity</a:t>
            </a:r>
            <a:r>
              <a:rPr lang="fr-FR" dirty="0">
                <a:solidFill>
                  <a:srgbClr val="000000"/>
                </a:solidFill>
                <a:latin typeface="Times New Roman" panose="02020603050405020304" pitchFamily="18" charset="0"/>
                <a:cs typeface="Times New Roman" panose="02020603050405020304" pitchFamily="18" charset="0"/>
              </a:rPr>
              <a:t>.</a:t>
            </a:r>
          </a:p>
          <a:p>
            <a:pPr marL="108000" indent="-285750" algn="just">
              <a:lnSpc>
                <a:spcPct val="150000"/>
              </a:lnSpc>
              <a:spcBef>
                <a:spcPts val="600"/>
              </a:spcBef>
              <a:spcAft>
                <a:spcPts val="600"/>
              </a:spcAft>
              <a:buFont typeface="Wingdings" panose="05000000000000000000" pitchFamily="2" charset="2"/>
              <a:buChar char="v"/>
            </a:pPr>
            <a:r>
              <a:rPr lang="fr-FR" dirty="0" err="1">
                <a:solidFill>
                  <a:srgbClr val="000000"/>
                </a:solidFill>
                <a:latin typeface="Times New Roman" panose="02020603050405020304" pitchFamily="18" charset="0"/>
                <a:cs typeface="Times New Roman" panose="02020603050405020304" pitchFamily="18" charset="0"/>
              </a:rPr>
              <a:t>Examples</a:t>
            </a:r>
            <a:r>
              <a:rPr lang="fr-FR" dirty="0">
                <a:solidFill>
                  <a:srgbClr val="000000"/>
                </a:solidFill>
                <a:latin typeface="Times New Roman" panose="02020603050405020304" pitchFamily="18" charset="0"/>
                <a:cs typeface="Times New Roman" panose="02020603050405020304" pitchFamily="18" charset="0"/>
              </a:rPr>
              <a:t> of SQL </a:t>
            </a:r>
            <a:r>
              <a:rPr lang="fr-FR" dirty="0" err="1">
                <a:solidFill>
                  <a:srgbClr val="000000"/>
                </a:solidFill>
                <a:latin typeface="Times New Roman" panose="02020603050405020304" pitchFamily="18" charset="0"/>
                <a:cs typeface="Times New Roman" panose="02020603050405020304" pitchFamily="18" charset="0"/>
              </a:rPr>
              <a:t>databases</a:t>
            </a:r>
            <a:r>
              <a:rPr lang="fr-FR" dirty="0">
                <a:solidFill>
                  <a:srgbClr val="000000"/>
                </a:solidFill>
                <a:latin typeface="Times New Roman" panose="02020603050405020304" pitchFamily="18" charset="0"/>
                <a:cs typeface="Times New Roman" panose="02020603050405020304" pitchFamily="18" charset="0"/>
              </a:rPr>
              <a:t> are MySQL, PostgreSQL, and Oracle.</a:t>
            </a:r>
          </a:p>
          <a:p>
            <a:pPr marL="285750" indent="-285750">
              <a:buFont typeface="Wingdings" panose="05000000000000000000" pitchFamily="2" charset="2"/>
              <a:buChar char="v"/>
            </a:pPr>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p>
        </p:txBody>
      </p:sp>
    </p:spTree>
    <p:extLst>
      <p:ext uri="{BB962C8B-B14F-4D97-AF65-F5344CB8AC3E}">
        <p14:creationId xmlns:p14="http://schemas.microsoft.com/office/powerpoint/2010/main" val="921075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1D03F28-F9C5-527E-766E-3CE64D43C865}"/>
              </a:ext>
            </a:extLst>
          </p:cNvPr>
          <p:cNvSpPr txBox="1"/>
          <p:nvPr/>
        </p:nvSpPr>
        <p:spPr>
          <a:xfrm>
            <a:off x="701458" y="626301"/>
            <a:ext cx="10559441" cy="5863144"/>
          </a:xfrm>
          <a:prstGeom prst="rect">
            <a:avLst/>
          </a:prstGeom>
          <a:noFill/>
        </p:spPr>
        <p:txBody>
          <a:bodyPr wrap="square" rtlCol="0">
            <a:spAutoFit/>
          </a:bodyPr>
          <a:lstStyle/>
          <a:p>
            <a:pPr marL="108000" algn="just">
              <a:lnSpc>
                <a:spcPct val="150000"/>
              </a:lnSpc>
              <a:spcBef>
                <a:spcPts val="600"/>
              </a:spcBef>
              <a:spcAft>
                <a:spcPts val="600"/>
              </a:spcAft>
            </a:pPr>
            <a:r>
              <a:rPr lang="en-US" sz="2800" b="1" dirty="0">
                <a:solidFill>
                  <a:srgbClr val="00B0F0"/>
                </a:solidFill>
                <a:latin typeface="Times New Roman" panose="02020603050405020304" pitchFamily="18" charset="0"/>
                <a:cs typeface="Times New Roman" panose="02020603050405020304" pitchFamily="18" charset="0"/>
              </a:rPr>
              <a:t>Data Models</a:t>
            </a:r>
          </a:p>
          <a:p>
            <a:pPr marL="108000" indent="-285750" algn="just">
              <a:lnSpc>
                <a:spcPct val="150000"/>
              </a:lnSpc>
              <a:spcBef>
                <a:spcPts val="600"/>
              </a:spcBef>
              <a:spcAft>
                <a:spcPts val="600"/>
              </a:spcAft>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NoSQL databases provide flexible data models such as key-value, document, columnar, and graph.</a:t>
            </a:r>
          </a:p>
          <a:p>
            <a:pPr marL="108000" indent="-285750" algn="just">
              <a:lnSpc>
                <a:spcPct val="150000"/>
              </a:lnSpc>
              <a:spcBef>
                <a:spcPts val="600"/>
              </a:spcBef>
              <a:spcAft>
                <a:spcPts val="600"/>
              </a:spcAft>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This flexibility allows for dynamic and schema-less data structures.</a:t>
            </a:r>
          </a:p>
          <a:p>
            <a:pPr marL="108000" indent="-285750" algn="just">
              <a:lnSpc>
                <a:spcPct val="150000"/>
              </a:lnSpc>
              <a:spcBef>
                <a:spcPts val="600"/>
              </a:spcBef>
              <a:spcAft>
                <a:spcPts val="600"/>
              </a:spcAft>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On the other hand, SQL databases rely on structured schemas with tables, columns, and relationships.</a:t>
            </a:r>
          </a:p>
          <a:p>
            <a:pPr marL="108000" indent="-285750" algn="just">
              <a:lnSpc>
                <a:spcPct val="150000"/>
              </a:lnSpc>
              <a:spcBef>
                <a:spcPts val="600"/>
              </a:spcBef>
              <a:spcAft>
                <a:spcPts val="600"/>
              </a:spcAft>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SQL databases enforce data integrity and support complex queries through joins.</a:t>
            </a: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p>
        </p:txBody>
      </p:sp>
    </p:spTree>
    <p:extLst>
      <p:ext uri="{BB962C8B-B14F-4D97-AF65-F5344CB8AC3E}">
        <p14:creationId xmlns:p14="http://schemas.microsoft.com/office/powerpoint/2010/main" val="212668787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1D03F28-F9C5-527E-766E-3CE64D43C865}"/>
              </a:ext>
            </a:extLst>
          </p:cNvPr>
          <p:cNvSpPr txBox="1"/>
          <p:nvPr/>
        </p:nvSpPr>
        <p:spPr>
          <a:xfrm>
            <a:off x="701458" y="626301"/>
            <a:ext cx="10559441" cy="6832640"/>
          </a:xfrm>
          <a:prstGeom prst="rect">
            <a:avLst/>
          </a:prstGeom>
          <a:noFill/>
        </p:spPr>
        <p:txBody>
          <a:bodyPr wrap="square" rtlCol="0">
            <a:spAutoFit/>
          </a:bodyPr>
          <a:lstStyle/>
          <a:p>
            <a:pPr marL="108000" algn="just">
              <a:lnSpc>
                <a:spcPct val="150000"/>
              </a:lnSpc>
              <a:spcBef>
                <a:spcPts val="600"/>
              </a:spcBef>
              <a:spcAft>
                <a:spcPts val="600"/>
              </a:spcAft>
            </a:pPr>
            <a:r>
              <a:rPr lang="en-US" sz="2800" b="1" dirty="0">
                <a:solidFill>
                  <a:srgbClr val="00B0F0"/>
                </a:solidFill>
                <a:latin typeface="Times New Roman" panose="02020603050405020304" pitchFamily="18" charset="0"/>
                <a:cs typeface="Times New Roman" panose="02020603050405020304" pitchFamily="18" charset="0"/>
              </a:rPr>
              <a:t>Scalability and Performance</a:t>
            </a:r>
          </a:p>
          <a:p>
            <a:pPr marL="108000" indent="-342900" algn="just">
              <a:lnSpc>
                <a:spcPct val="150000"/>
              </a:lnSpc>
              <a:spcBef>
                <a:spcPts val="600"/>
              </a:spcBef>
              <a:spcAft>
                <a:spcPts val="600"/>
              </a:spcAft>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NoSQL databases are designed for horizontal scalability, allowing for easy distribution of data across multiple servers.</a:t>
            </a:r>
          </a:p>
          <a:p>
            <a:pPr marL="108000" indent="-342900" algn="just">
              <a:lnSpc>
                <a:spcPct val="150000"/>
              </a:lnSpc>
              <a:spcBef>
                <a:spcPts val="600"/>
              </a:spcBef>
              <a:spcAft>
                <a:spcPts val="600"/>
              </a:spcAft>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They employ techniques like </a:t>
            </a:r>
            <a:r>
              <a:rPr lang="en-US" dirty="0" err="1">
                <a:solidFill>
                  <a:srgbClr val="000000"/>
                </a:solidFill>
                <a:latin typeface="Times New Roman" panose="02020603050405020304" pitchFamily="18" charset="0"/>
                <a:cs typeface="Times New Roman" panose="02020603050405020304" pitchFamily="18" charset="0"/>
              </a:rPr>
              <a:t>sharding</a:t>
            </a:r>
            <a:r>
              <a:rPr lang="en-US" dirty="0">
                <a:solidFill>
                  <a:srgbClr val="000000"/>
                </a:solidFill>
                <a:latin typeface="Times New Roman" panose="02020603050405020304" pitchFamily="18" charset="0"/>
                <a:cs typeface="Times New Roman" panose="02020603050405020304" pitchFamily="18" charset="0"/>
              </a:rPr>
              <a:t> and replication to handle large datasets and high traffic loads.</a:t>
            </a:r>
          </a:p>
          <a:p>
            <a:pPr marL="108000" indent="-342900" algn="just">
              <a:lnSpc>
                <a:spcPct val="150000"/>
              </a:lnSpc>
              <a:spcBef>
                <a:spcPts val="600"/>
              </a:spcBef>
              <a:spcAft>
                <a:spcPts val="600"/>
              </a:spcAft>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SQL databases focus on vertical scalability, optimizing performance within a single server by employing techniques like normalization and indexing.</a:t>
            </a:r>
          </a:p>
          <a:p>
            <a:pPr marL="108000" indent="-342900" algn="just">
              <a:lnSpc>
                <a:spcPct val="150000"/>
              </a:lnSpc>
              <a:spcBef>
                <a:spcPts val="600"/>
              </a:spcBef>
              <a:spcAft>
                <a:spcPts val="600"/>
              </a:spcAft>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The choice between NoSQL and SQL depends on the specific scalability and performance requirements of your application.</a:t>
            </a:r>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solidFill>
                <a:srgbClr val="000000"/>
              </a:solidFill>
              <a:latin typeface="-apple-system"/>
            </a:endParaRPr>
          </a:p>
          <a:p>
            <a:endParaRPr lang="fr-FR" dirty="0"/>
          </a:p>
        </p:txBody>
      </p:sp>
    </p:spTree>
    <p:extLst>
      <p:ext uri="{BB962C8B-B14F-4D97-AF65-F5344CB8AC3E}">
        <p14:creationId xmlns:p14="http://schemas.microsoft.com/office/powerpoint/2010/main" val="393543774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22</TotalTime>
  <Words>356</Words>
  <Application>Microsoft Office PowerPoint</Application>
  <PresentationFormat>Grand écran</PresentationFormat>
  <Paragraphs>59</Paragraphs>
  <Slides>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-apple-system</vt:lpstr>
      <vt:lpstr>Arial</vt:lpstr>
      <vt:lpstr>Calibri</vt:lpstr>
      <vt:lpstr>Calibri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Tarek6Tounekti</dc:creator>
  <cp:lastModifiedBy>Tarek6Tounekti</cp:lastModifiedBy>
  <cp:revision>1</cp:revision>
  <dcterms:created xsi:type="dcterms:W3CDTF">2023-11-23T21:52:03Z</dcterms:created>
  <dcterms:modified xsi:type="dcterms:W3CDTF">2023-11-23T22:15:00Z</dcterms:modified>
</cp:coreProperties>
</file>