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6"/>
  </p:notesMasterIdLst>
  <p:sldIdLst>
    <p:sldId id="256" r:id="rId2"/>
    <p:sldId id="261" r:id="rId3"/>
    <p:sldId id="258" r:id="rId4"/>
    <p:sldId id="265" r:id="rId5"/>
    <p:sldId id="286" r:id="rId6"/>
    <p:sldId id="274" r:id="rId7"/>
    <p:sldId id="345" r:id="rId8"/>
    <p:sldId id="259" r:id="rId9"/>
    <p:sldId id="294" r:id="rId10"/>
    <p:sldId id="343" r:id="rId11"/>
    <p:sldId id="288" r:id="rId12"/>
    <p:sldId id="344" r:id="rId13"/>
    <p:sldId id="292" r:id="rId14"/>
    <p:sldId id="287" r:id="rId15"/>
  </p:sldIdLst>
  <p:sldSz cx="9144000" cy="5143500" type="screen16x9"/>
  <p:notesSz cx="6858000" cy="9144000"/>
  <p:embeddedFontLs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Orbitron" panose="020B0604020202020204" charset="0"/>
      <p:regular r:id="rId22"/>
      <p:bold r:id="rId23"/>
    </p:embeddedFont>
    <p:embeddedFont>
      <p:font typeface="Quicksa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E1A56-FA3D-4CA4-A35E-8FF5AFE48593}">
  <a:tblStyle styleId="{7DAE1A56-FA3D-4CA4-A35E-8FF5AFE48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5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fe0b8c4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fe0b8c4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0cb08aead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0cb08aead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4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0cb08aead6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0cb08aead6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10cb08aead6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10cb08aead6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0cb08aead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0cb08aead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fe0b8c4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fe0b8c4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89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f1f6d02c3c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f1f6d02c3c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30" name="Google Shape;530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33" name="Google Shape;533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38" name="Google Shape;538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40" name="Google Shape;540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3" name="Google Shape;543;p3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4"/>
          <p:cNvSpPr txBox="1">
            <a:spLocks noGrp="1"/>
          </p:cNvSpPr>
          <p:nvPr>
            <p:ph type="title" idx="2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1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4"/>
          <p:cNvSpPr txBox="1">
            <a:spLocks noGrp="1"/>
          </p:cNvSpPr>
          <p:nvPr>
            <p:ph type="title" idx="3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4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 idx="5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subTitle" idx="6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4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35" name="Google Shape;835;p4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4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38" name="Google Shape;838;p4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4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43" name="Google Shape;843;p4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4" name="Google Shape;844;p4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45" name="Google Shape;845;p4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48" name="Google Shape;848;p47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5" name="Google Shape;25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5"/>
          <p:cNvGrpSpPr/>
          <p:nvPr/>
        </p:nvGrpSpPr>
        <p:grpSpPr>
          <a:xfrm>
            <a:off x="992838" y="904500"/>
            <a:ext cx="5250302" cy="3334500"/>
            <a:chOff x="992838" y="904500"/>
            <a:chExt cx="5250302" cy="3334500"/>
          </a:xfrm>
        </p:grpSpPr>
        <p:sp>
          <p:nvSpPr>
            <p:cNvPr id="186" name="Google Shape;186;p15"/>
            <p:cNvSpPr/>
            <p:nvPr/>
          </p:nvSpPr>
          <p:spPr>
            <a:xfrm>
              <a:off x="992838" y="904500"/>
              <a:ext cx="5250300" cy="33345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992839" y="904525"/>
              <a:ext cx="52503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5"/>
            <p:cNvGrpSpPr/>
            <p:nvPr/>
          </p:nvGrpSpPr>
          <p:grpSpPr>
            <a:xfrm rot="10800000" flipH="1">
              <a:off x="1110661" y="1018658"/>
              <a:ext cx="376790" cy="82489"/>
              <a:chOff x="5578333" y="744468"/>
              <a:chExt cx="431653" cy="9450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5"/>
          <p:cNvGrpSpPr/>
          <p:nvPr/>
        </p:nvGrpSpPr>
        <p:grpSpPr>
          <a:xfrm>
            <a:off x="5273838" y="1640250"/>
            <a:ext cx="2877315" cy="1945800"/>
            <a:chOff x="5273838" y="1640250"/>
            <a:chExt cx="2877315" cy="1945800"/>
          </a:xfrm>
        </p:grpSpPr>
        <p:sp>
          <p:nvSpPr>
            <p:cNvPr id="193" name="Google Shape;193;p15"/>
            <p:cNvSpPr/>
            <p:nvPr/>
          </p:nvSpPr>
          <p:spPr>
            <a:xfrm>
              <a:off x="5273838" y="1640250"/>
              <a:ext cx="2877300" cy="19458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273853" y="1640275"/>
              <a:ext cx="28773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5"/>
            <p:cNvGrpSpPr/>
            <p:nvPr/>
          </p:nvGrpSpPr>
          <p:grpSpPr>
            <a:xfrm rot="10800000" flipH="1">
              <a:off x="5391661" y="1754408"/>
              <a:ext cx="376790" cy="82489"/>
              <a:chOff x="5578333" y="744468"/>
              <a:chExt cx="431653" cy="94500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15"/>
          <p:cNvSpPr txBox="1">
            <a:spLocks noGrp="1"/>
          </p:cNvSpPr>
          <p:nvPr>
            <p:ph type="title" hasCustomPrompt="1"/>
          </p:nvPr>
        </p:nvSpPr>
        <p:spPr>
          <a:xfrm>
            <a:off x="1296525" y="2183825"/>
            <a:ext cx="37263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1"/>
          </p:nvPr>
        </p:nvSpPr>
        <p:spPr>
          <a:xfrm>
            <a:off x="5453863" y="2347025"/>
            <a:ext cx="25173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203" name="Google Shape;203;p16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16"/>
            <p:cNvGrpSpPr/>
            <p:nvPr/>
          </p:nvGrpSpPr>
          <p:grpSpPr>
            <a:xfrm rot="10800000" flipH="1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16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>
            <a:off x="1146886" y="734700"/>
            <a:ext cx="6850227" cy="3674100"/>
            <a:chOff x="844825" y="516450"/>
            <a:chExt cx="7706409" cy="3674100"/>
          </a:xfrm>
        </p:grpSpPr>
        <p:sp>
          <p:nvSpPr>
            <p:cNvPr id="221" name="Google Shape;221;p17"/>
            <p:cNvSpPr/>
            <p:nvPr/>
          </p:nvSpPr>
          <p:spPr>
            <a:xfrm>
              <a:off x="844825" y="516450"/>
              <a:ext cx="7704900" cy="36741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46334" y="516450"/>
              <a:ext cx="7704900" cy="36741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7"/>
          <p:cNvSpPr/>
          <p:nvPr/>
        </p:nvSpPr>
        <p:spPr>
          <a:xfrm>
            <a:off x="1489650" y="970075"/>
            <a:ext cx="6164700" cy="26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 rot="10800000" flipH="1">
            <a:off x="1638694" y="1060348"/>
            <a:ext cx="429322" cy="93999"/>
            <a:chOff x="9164898" y="744468"/>
            <a:chExt cx="431653" cy="94500"/>
          </a:xfrm>
        </p:grpSpPr>
        <p:sp>
          <p:nvSpPr>
            <p:cNvPr id="225" name="Google Shape;225;p17"/>
            <p:cNvSpPr/>
            <p:nvPr/>
          </p:nvSpPr>
          <p:spPr>
            <a:xfrm>
              <a:off x="9164898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333475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502051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10800000" flipH="1">
            <a:off x="4311103" y="4053859"/>
            <a:ext cx="825589" cy="93999"/>
            <a:chOff x="5718423" y="809024"/>
            <a:chExt cx="830071" cy="94500"/>
          </a:xfrm>
        </p:grpSpPr>
        <p:sp>
          <p:nvSpPr>
            <p:cNvPr id="229" name="Google Shape;22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2728700" y="3121200"/>
            <a:ext cx="42288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2" hasCustomPrompt="1"/>
          </p:nvPr>
        </p:nvSpPr>
        <p:spPr>
          <a:xfrm>
            <a:off x="7267582" y="18262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62" r:id="rId6"/>
    <p:sldLayoutId id="2147483663" r:id="rId7"/>
    <p:sldLayoutId id="2147483666" r:id="rId8"/>
    <p:sldLayoutId id="2147483679" r:id="rId9"/>
    <p:sldLayoutId id="2147483680" r:id="rId10"/>
    <p:sldLayoutId id="2147483693" r:id="rId11"/>
    <p:sldLayoutId id="2147483706" r:id="rId12"/>
    <p:sldLayoutId id="2147483707" r:id="rId13"/>
    <p:sldLayoutId id="2147483708" r:id="rId14"/>
    <p:sldLayoutId id="214748370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Favorite website</a:t>
            </a:r>
            <a:endParaRPr dirty="0"/>
          </a:p>
        </p:txBody>
      </p:sp>
      <p:sp>
        <p:nvSpPr>
          <p:cNvPr id="1208" name="Google Shape;1208;p69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Group 4</a:t>
            </a:r>
            <a:endParaRPr dirty="0"/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85306" y="1282487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78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/>
          <p:cNvSpPr txBox="1">
            <a:spLocks noGrp="1"/>
          </p:cNvSpPr>
          <p:nvPr>
            <p:ph type="title"/>
          </p:nvPr>
        </p:nvSpPr>
        <p:spPr>
          <a:xfrm>
            <a:off x="2373317" y="1506521"/>
            <a:ext cx="4576706" cy="1695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REASON TO VISIT WEBSITE</a:t>
            </a:r>
            <a:endParaRPr dirty="0"/>
          </a:p>
        </p:txBody>
      </p:sp>
      <p:sp>
        <p:nvSpPr>
          <p:cNvPr id="1595" name="Google Shape;1595;p78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Why they visit that websites?</a:t>
            </a:r>
            <a:endParaRPr dirty="0"/>
          </a:p>
        </p:txBody>
      </p:sp>
      <p:grpSp>
        <p:nvGrpSpPr>
          <p:cNvPr id="1596" name="Google Shape;1596;p7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oogle Shape;2494;p101"/>
          <p:cNvGrpSpPr/>
          <p:nvPr/>
        </p:nvGrpSpPr>
        <p:grpSpPr>
          <a:xfrm>
            <a:off x="720000" y="383059"/>
            <a:ext cx="7704000" cy="4437797"/>
            <a:chOff x="486901" y="1114990"/>
            <a:chExt cx="3574834" cy="3597300"/>
          </a:xfrm>
        </p:grpSpPr>
        <p:sp>
          <p:nvSpPr>
            <p:cNvPr id="2495" name="Google Shape;2495;p101"/>
            <p:cNvSpPr/>
            <p:nvPr/>
          </p:nvSpPr>
          <p:spPr>
            <a:xfrm>
              <a:off x="486935" y="1114990"/>
              <a:ext cx="3574800" cy="3597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1"/>
            <p:cNvSpPr/>
            <p:nvPr/>
          </p:nvSpPr>
          <p:spPr>
            <a:xfrm>
              <a:off x="486901" y="1115005"/>
              <a:ext cx="357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7" name="Google Shape;2497;p10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2498" name="Google Shape;2498;p10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0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0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5" name="Google Shape;2505;p101"/>
          <p:cNvSpPr txBox="1">
            <a:spLocks noGrp="1"/>
          </p:cNvSpPr>
          <p:nvPr>
            <p:ph type="title"/>
          </p:nvPr>
        </p:nvSpPr>
        <p:spPr>
          <a:xfrm>
            <a:off x="720000" y="3601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PERSENTASE</a:t>
            </a:r>
            <a:endParaRPr dirty="0"/>
          </a:p>
        </p:txBody>
      </p:sp>
      <p:grpSp>
        <p:nvGrpSpPr>
          <p:cNvPr id="2514" name="Google Shape;2514;p101"/>
          <p:cNvGrpSpPr/>
          <p:nvPr/>
        </p:nvGrpSpPr>
        <p:grpSpPr>
          <a:xfrm>
            <a:off x="-3114349" y="3322518"/>
            <a:ext cx="4839225" cy="3276475"/>
            <a:chOff x="5307950" y="1388700"/>
            <a:chExt cx="4839225" cy="3276475"/>
          </a:xfrm>
        </p:grpSpPr>
        <p:sp>
          <p:nvSpPr>
            <p:cNvPr id="2515" name="Google Shape;2515;p101"/>
            <p:cNvSpPr/>
            <p:nvPr/>
          </p:nvSpPr>
          <p:spPr>
            <a:xfrm>
              <a:off x="9790750" y="13887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1"/>
            <p:cNvSpPr/>
            <p:nvPr/>
          </p:nvSpPr>
          <p:spPr>
            <a:xfrm>
              <a:off x="5307950" y="44144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101"/>
          <p:cNvGrpSpPr/>
          <p:nvPr/>
        </p:nvGrpSpPr>
        <p:grpSpPr>
          <a:xfrm>
            <a:off x="7075429" y="1265092"/>
            <a:ext cx="588900" cy="410100"/>
            <a:chOff x="1839104" y="3646567"/>
            <a:chExt cx="588900" cy="410100"/>
          </a:xfrm>
        </p:grpSpPr>
        <p:sp>
          <p:nvSpPr>
            <p:cNvPr id="2518" name="Google Shape;2518;p101"/>
            <p:cNvSpPr/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101"/>
            <p:cNvGrpSpPr/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520" name="Google Shape;2520;p101"/>
              <p:cNvSpPr/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01"/>
              <p:cNvSpPr/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6DEE8B-7D40-D0BB-E337-890711C6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01" y="896676"/>
            <a:ext cx="5827495" cy="3806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87"/>
          <p:cNvSpPr/>
          <p:nvPr/>
        </p:nvSpPr>
        <p:spPr>
          <a:xfrm>
            <a:off x="2204416" y="30044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87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ADVISE</a:t>
            </a:r>
          </a:p>
        </p:txBody>
      </p:sp>
      <p:sp>
        <p:nvSpPr>
          <p:cNvPr id="1915" name="Google Shape;1915;p87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3253346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Do they have any advise to make the website better?</a:t>
            </a:r>
            <a:endParaRPr dirty="0"/>
          </a:p>
        </p:txBody>
      </p:sp>
      <p:sp>
        <p:nvSpPr>
          <p:cNvPr id="1916" name="Google Shape;1916;p87"/>
          <p:cNvSpPr/>
          <p:nvPr/>
        </p:nvSpPr>
        <p:spPr>
          <a:xfrm>
            <a:off x="883861" y="1680703"/>
            <a:ext cx="1065983" cy="903596"/>
          </a:xfrm>
          <a:custGeom>
            <a:avLst/>
            <a:gdLst/>
            <a:ahLst/>
            <a:cxnLst/>
            <a:rect l="l" t="t" r="r" b="b"/>
            <a:pathLst>
              <a:path w="37831" h="32068" extrusionOk="0">
                <a:moveTo>
                  <a:pt x="4445" y="0"/>
                </a:moveTo>
                <a:cubicBezTo>
                  <a:pt x="1995" y="0"/>
                  <a:pt x="0" y="1995"/>
                  <a:pt x="0" y="4446"/>
                </a:cubicBezTo>
                <a:lnTo>
                  <a:pt x="0" y="23868"/>
                </a:lnTo>
                <a:cubicBezTo>
                  <a:pt x="0" y="26320"/>
                  <a:pt x="1995" y="28314"/>
                  <a:pt x="4445" y="28314"/>
                </a:cubicBezTo>
                <a:lnTo>
                  <a:pt x="15162" y="28314"/>
                </a:lnTo>
                <a:lnTo>
                  <a:pt x="18915" y="32067"/>
                </a:lnTo>
                <a:lnTo>
                  <a:pt x="22667" y="28314"/>
                </a:lnTo>
                <a:lnTo>
                  <a:pt x="33384" y="28314"/>
                </a:lnTo>
                <a:cubicBezTo>
                  <a:pt x="35836" y="28314"/>
                  <a:pt x="37831" y="26320"/>
                  <a:pt x="37831" y="23868"/>
                </a:cubicBezTo>
                <a:lnTo>
                  <a:pt x="37831" y="4446"/>
                </a:lnTo>
                <a:cubicBezTo>
                  <a:pt x="37831" y="1995"/>
                  <a:pt x="35836" y="0"/>
                  <a:pt x="333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87"/>
          <p:cNvSpPr txBox="1">
            <a:spLocks noGrp="1"/>
          </p:cNvSpPr>
          <p:nvPr>
            <p:ph type="title" idx="2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18" name="Google Shape;1918;p87"/>
          <p:cNvGrpSpPr/>
          <p:nvPr/>
        </p:nvGrpSpPr>
        <p:grpSpPr>
          <a:xfrm>
            <a:off x="5865108" y="1421749"/>
            <a:ext cx="2167804" cy="2740674"/>
            <a:chOff x="6183319" y="1488475"/>
            <a:chExt cx="2520409" cy="3186460"/>
          </a:xfrm>
        </p:grpSpPr>
        <p:sp>
          <p:nvSpPr>
            <p:cNvPr id="1919" name="Google Shape;1919;p87"/>
            <p:cNvSpPr/>
            <p:nvPr/>
          </p:nvSpPr>
          <p:spPr>
            <a:xfrm>
              <a:off x="6411651" y="1488475"/>
              <a:ext cx="1852393" cy="3186460"/>
            </a:xfrm>
            <a:custGeom>
              <a:avLst/>
              <a:gdLst/>
              <a:ahLst/>
              <a:cxnLst/>
              <a:rect l="l" t="t" r="r" b="b"/>
              <a:pathLst>
                <a:path w="14842" h="25531" extrusionOk="0">
                  <a:moveTo>
                    <a:pt x="1401" y="0"/>
                  </a:moveTo>
                  <a:cubicBezTo>
                    <a:pt x="782" y="0"/>
                    <a:pt x="281" y="502"/>
                    <a:pt x="281" y="1120"/>
                  </a:cubicBezTo>
                  <a:lnTo>
                    <a:pt x="281" y="2697"/>
                  </a:lnTo>
                  <a:cubicBezTo>
                    <a:pt x="118" y="2742"/>
                    <a:pt x="1" y="2896"/>
                    <a:pt x="1" y="3069"/>
                  </a:cubicBezTo>
                  <a:lnTo>
                    <a:pt x="1" y="5567"/>
                  </a:lnTo>
                  <a:cubicBezTo>
                    <a:pt x="1" y="5741"/>
                    <a:pt x="118" y="5892"/>
                    <a:pt x="281" y="5940"/>
                  </a:cubicBezTo>
                  <a:lnTo>
                    <a:pt x="281" y="24410"/>
                  </a:lnTo>
                  <a:cubicBezTo>
                    <a:pt x="281" y="25029"/>
                    <a:pt x="782" y="25530"/>
                    <a:pt x="1401" y="25530"/>
                  </a:cubicBezTo>
                  <a:lnTo>
                    <a:pt x="13442" y="25530"/>
                  </a:lnTo>
                  <a:cubicBezTo>
                    <a:pt x="14060" y="25530"/>
                    <a:pt x="14562" y="25029"/>
                    <a:pt x="14562" y="24410"/>
                  </a:cubicBezTo>
                  <a:lnTo>
                    <a:pt x="14562" y="5940"/>
                  </a:lnTo>
                  <a:cubicBezTo>
                    <a:pt x="14724" y="5892"/>
                    <a:pt x="14842" y="5741"/>
                    <a:pt x="14842" y="5567"/>
                  </a:cubicBezTo>
                  <a:lnTo>
                    <a:pt x="14842" y="3069"/>
                  </a:lnTo>
                  <a:cubicBezTo>
                    <a:pt x="14842" y="2896"/>
                    <a:pt x="14724" y="2742"/>
                    <a:pt x="14562" y="2697"/>
                  </a:cubicBezTo>
                  <a:lnTo>
                    <a:pt x="14562" y="1120"/>
                  </a:lnTo>
                  <a:cubicBezTo>
                    <a:pt x="14562" y="502"/>
                    <a:pt x="14060" y="0"/>
                    <a:pt x="13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6542698" y="1581706"/>
              <a:ext cx="1590297" cy="2609850"/>
            </a:xfrm>
            <a:custGeom>
              <a:avLst/>
              <a:gdLst/>
              <a:ahLst/>
              <a:cxnLst/>
              <a:rect l="l" t="t" r="r" b="b"/>
              <a:pathLst>
                <a:path w="12742" h="20911" extrusionOk="0">
                  <a:moveTo>
                    <a:pt x="1003" y="1"/>
                  </a:moveTo>
                  <a:cubicBezTo>
                    <a:pt x="457" y="1"/>
                    <a:pt x="1" y="443"/>
                    <a:pt x="1" y="1003"/>
                  </a:cubicBezTo>
                  <a:lnTo>
                    <a:pt x="1" y="20910"/>
                  </a:lnTo>
                  <a:lnTo>
                    <a:pt x="12742" y="20910"/>
                  </a:lnTo>
                  <a:lnTo>
                    <a:pt x="12742" y="1003"/>
                  </a:lnTo>
                  <a:cubicBezTo>
                    <a:pt x="12742" y="443"/>
                    <a:pt x="12288" y="1"/>
                    <a:pt x="11739" y="1"/>
                  </a:cubicBezTo>
                  <a:lnTo>
                    <a:pt x="9334" y="1"/>
                  </a:lnTo>
                  <a:lnTo>
                    <a:pt x="9334" y="315"/>
                  </a:lnTo>
                  <a:cubicBezTo>
                    <a:pt x="9334" y="609"/>
                    <a:pt x="9101" y="841"/>
                    <a:pt x="8810" y="841"/>
                  </a:cubicBezTo>
                  <a:lnTo>
                    <a:pt x="3932" y="841"/>
                  </a:lnTo>
                  <a:cubicBezTo>
                    <a:pt x="3641" y="841"/>
                    <a:pt x="3408" y="609"/>
                    <a:pt x="3408" y="315"/>
                  </a:cubicBezTo>
                  <a:lnTo>
                    <a:pt x="34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7199429" y="4294498"/>
              <a:ext cx="276948" cy="276948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501" y="0"/>
                    <a:pt x="0" y="504"/>
                    <a:pt x="0" y="1109"/>
                  </a:cubicBezTo>
                  <a:cubicBezTo>
                    <a:pt x="0" y="1728"/>
                    <a:pt x="501" y="2218"/>
                    <a:pt x="1109" y="2218"/>
                  </a:cubicBezTo>
                  <a:cubicBezTo>
                    <a:pt x="1728" y="2218"/>
                    <a:pt x="2218" y="1728"/>
                    <a:pt x="2218" y="1109"/>
                  </a:cubicBezTo>
                  <a:cubicBezTo>
                    <a:pt x="2218" y="504"/>
                    <a:pt x="1728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6683854" y="1771162"/>
              <a:ext cx="555144" cy="55339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306" y="1"/>
                  </a:moveTo>
                  <a:cubicBezTo>
                    <a:pt x="141" y="1"/>
                    <a:pt x="1" y="141"/>
                    <a:pt x="1" y="303"/>
                  </a:cubicBezTo>
                  <a:lnTo>
                    <a:pt x="1" y="4142"/>
                  </a:lnTo>
                  <a:cubicBezTo>
                    <a:pt x="1" y="4305"/>
                    <a:pt x="141" y="4433"/>
                    <a:pt x="306" y="4433"/>
                  </a:cubicBezTo>
                  <a:lnTo>
                    <a:pt x="4142" y="4433"/>
                  </a:lnTo>
                  <a:cubicBezTo>
                    <a:pt x="4308" y="4433"/>
                    <a:pt x="4448" y="4305"/>
                    <a:pt x="4448" y="4142"/>
                  </a:cubicBezTo>
                  <a:lnTo>
                    <a:pt x="4448" y="303"/>
                  </a:lnTo>
                  <a:cubicBezTo>
                    <a:pt x="4448" y="141"/>
                    <a:pt x="4308" y="1"/>
                    <a:pt x="4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7334969" y="1890352"/>
              <a:ext cx="656862" cy="38191"/>
            </a:xfrm>
            <a:custGeom>
              <a:avLst/>
              <a:gdLst/>
              <a:ahLst/>
              <a:cxnLst/>
              <a:rect l="l" t="t" r="r" b="b"/>
              <a:pathLst>
                <a:path w="5263" h="306" extrusionOk="0">
                  <a:moveTo>
                    <a:pt x="141" y="1"/>
                  </a:moveTo>
                  <a:cubicBezTo>
                    <a:pt x="60" y="1"/>
                    <a:pt x="1" y="71"/>
                    <a:pt x="1" y="152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2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7334969" y="1983707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0"/>
                  </a:moveTo>
                  <a:cubicBezTo>
                    <a:pt x="60" y="0"/>
                    <a:pt x="1" y="59"/>
                    <a:pt x="1" y="140"/>
                  </a:cubicBezTo>
                  <a:cubicBezTo>
                    <a:pt x="1" y="221"/>
                    <a:pt x="60" y="291"/>
                    <a:pt x="141" y="291"/>
                  </a:cubicBezTo>
                  <a:lnTo>
                    <a:pt x="5111" y="291"/>
                  </a:lnTo>
                  <a:cubicBezTo>
                    <a:pt x="5192" y="291"/>
                    <a:pt x="5262" y="221"/>
                    <a:pt x="5262" y="140"/>
                  </a:cubicBezTo>
                  <a:cubicBezTo>
                    <a:pt x="5262" y="59"/>
                    <a:pt x="5192" y="0"/>
                    <a:pt x="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7334969" y="2075190"/>
              <a:ext cx="656862" cy="38316"/>
            </a:xfrm>
            <a:custGeom>
              <a:avLst/>
              <a:gdLst/>
              <a:ahLst/>
              <a:cxnLst/>
              <a:rect l="l" t="t" r="r" b="b"/>
              <a:pathLst>
                <a:path w="5263" h="307" extrusionOk="0">
                  <a:moveTo>
                    <a:pt x="141" y="1"/>
                  </a:moveTo>
                  <a:cubicBezTo>
                    <a:pt x="60" y="1"/>
                    <a:pt x="1" y="71"/>
                    <a:pt x="1" y="155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5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7334969" y="2168545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1"/>
                  </a:moveTo>
                  <a:cubicBezTo>
                    <a:pt x="60" y="1"/>
                    <a:pt x="1" y="59"/>
                    <a:pt x="1" y="141"/>
                  </a:cubicBezTo>
                  <a:cubicBezTo>
                    <a:pt x="1" y="222"/>
                    <a:pt x="60" y="292"/>
                    <a:pt x="141" y="292"/>
                  </a:cubicBezTo>
                  <a:lnTo>
                    <a:pt x="5111" y="292"/>
                  </a:lnTo>
                  <a:cubicBezTo>
                    <a:pt x="5192" y="292"/>
                    <a:pt x="5262" y="222"/>
                    <a:pt x="5262" y="141"/>
                  </a:cubicBezTo>
                  <a:cubicBezTo>
                    <a:pt x="5262" y="59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6829628" y="1870133"/>
              <a:ext cx="257727" cy="355452"/>
            </a:xfrm>
            <a:custGeom>
              <a:avLst/>
              <a:gdLst/>
              <a:ahLst/>
              <a:cxnLst/>
              <a:rect l="l" t="t" r="r" b="b"/>
              <a:pathLst>
                <a:path w="2065" h="2848" extrusionOk="0">
                  <a:moveTo>
                    <a:pt x="1039" y="0"/>
                  </a:moveTo>
                  <a:cubicBezTo>
                    <a:pt x="689" y="0"/>
                    <a:pt x="421" y="280"/>
                    <a:pt x="421" y="619"/>
                  </a:cubicBezTo>
                  <a:cubicBezTo>
                    <a:pt x="421" y="910"/>
                    <a:pt x="619" y="1143"/>
                    <a:pt x="888" y="1213"/>
                  </a:cubicBezTo>
                  <a:cubicBezTo>
                    <a:pt x="384" y="1330"/>
                    <a:pt x="1" y="1983"/>
                    <a:pt x="1" y="2789"/>
                  </a:cubicBezTo>
                  <a:lnTo>
                    <a:pt x="1" y="2848"/>
                  </a:lnTo>
                  <a:lnTo>
                    <a:pt x="2064" y="2848"/>
                  </a:lnTo>
                  <a:lnTo>
                    <a:pt x="2064" y="2789"/>
                  </a:lnTo>
                  <a:cubicBezTo>
                    <a:pt x="2064" y="1983"/>
                    <a:pt x="1681" y="1330"/>
                    <a:pt x="1180" y="1213"/>
                  </a:cubicBezTo>
                  <a:cubicBezTo>
                    <a:pt x="1448" y="1143"/>
                    <a:pt x="1644" y="910"/>
                    <a:pt x="1644" y="619"/>
                  </a:cubicBezTo>
                  <a:cubicBezTo>
                    <a:pt x="1644" y="280"/>
                    <a:pt x="1378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6235425" y="3399826"/>
              <a:ext cx="1003452" cy="636518"/>
            </a:xfrm>
            <a:custGeom>
              <a:avLst/>
              <a:gdLst/>
              <a:ahLst/>
              <a:cxnLst/>
              <a:rect l="l" t="t" r="r" b="b"/>
              <a:pathLst>
                <a:path w="8040" h="5100" extrusionOk="0">
                  <a:moveTo>
                    <a:pt x="468" y="1"/>
                  </a:moveTo>
                  <a:cubicBezTo>
                    <a:pt x="210" y="1"/>
                    <a:pt x="0" y="211"/>
                    <a:pt x="0" y="480"/>
                  </a:cubicBezTo>
                  <a:lnTo>
                    <a:pt x="0" y="4635"/>
                  </a:lnTo>
                  <a:cubicBezTo>
                    <a:pt x="0" y="4890"/>
                    <a:pt x="210" y="5100"/>
                    <a:pt x="468" y="5100"/>
                  </a:cubicBezTo>
                  <a:lnTo>
                    <a:pt x="7572" y="5100"/>
                  </a:lnTo>
                  <a:cubicBezTo>
                    <a:pt x="7830" y="5100"/>
                    <a:pt x="8040" y="4890"/>
                    <a:pt x="8040" y="4635"/>
                  </a:cubicBezTo>
                  <a:lnTo>
                    <a:pt x="8040" y="480"/>
                  </a:lnTo>
                  <a:cubicBezTo>
                    <a:pt x="8040" y="211"/>
                    <a:pt x="7830" y="1"/>
                    <a:pt x="7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6516364" y="3497674"/>
              <a:ext cx="441569" cy="441195"/>
            </a:xfrm>
            <a:custGeom>
              <a:avLst/>
              <a:gdLst/>
              <a:ahLst/>
              <a:cxnLst/>
              <a:rect l="l" t="t" r="r" b="b"/>
              <a:pathLst>
                <a:path w="3538" h="3535" extrusionOk="0">
                  <a:moveTo>
                    <a:pt x="1762" y="1"/>
                  </a:moveTo>
                  <a:cubicBezTo>
                    <a:pt x="796" y="1"/>
                    <a:pt x="1" y="793"/>
                    <a:pt x="1" y="1773"/>
                  </a:cubicBezTo>
                  <a:cubicBezTo>
                    <a:pt x="1" y="2742"/>
                    <a:pt x="796" y="3535"/>
                    <a:pt x="1762" y="3535"/>
                  </a:cubicBezTo>
                  <a:cubicBezTo>
                    <a:pt x="2742" y="3535"/>
                    <a:pt x="3537" y="2742"/>
                    <a:pt x="3537" y="1773"/>
                  </a:cubicBezTo>
                  <a:cubicBezTo>
                    <a:pt x="3537" y="793"/>
                    <a:pt x="2742" y="1"/>
                    <a:pt x="1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6638675" y="3605382"/>
              <a:ext cx="196946" cy="225902"/>
            </a:xfrm>
            <a:custGeom>
              <a:avLst/>
              <a:gdLst/>
              <a:ahLst/>
              <a:cxnLst/>
              <a:rect l="l" t="t" r="r" b="b"/>
              <a:pathLst>
                <a:path w="1578" h="1810" extrusionOk="0">
                  <a:moveTo>
                    <a:pt x="1" y="0"/>
                  </a:moveTo>
                  <a:lnTo>
                    <a:pt x="1" y="1809"/>
                  </a:lnTo>
                  <a:lnTo>
                    <a:pt x="1577" y="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7476250" y="2817913"/>
              <a:ext cx="589715" cy="590090"/>
            </a:xfrm>
            <a:custGeom>
              <a:avLst/>
              <a:gdLst/>
              <a:ahLst/>
              <a:cxnLst/>
              <a:rect l="l" t="t" r="r" b="b"/>
              <a:pathLst>
                <a:path w="4725" h="4728" extrusionOk="0">
                  <a:moveTo>
                    <a:pt x="2358" y="0"/>
                  </a:moveTo>
                  <a:cubicBezTo>
                    <a:pt x="1050" y="0"/>
                    <a:pt x="0" y="1064"/>
                    <a:pt x="0" y="2358"/>
                  </a:cubicBezTo>
                  <a:cubicBezTo>
                    <a:pt x="0" y="3666"/>
                    <a:pt x="1050" y="4727"/>
                    <a:pt x="2358" y="4727"/>
                  </a:cubicBezTo>
                  <a:cubicBezTo>
                    <a:pt x="3663" y="4727"/>
                    <a:pt x="4724" y="3666"/>
                    <a:pt x="4724" y="2358"/>
                  </a:cubicBezTo>
                  <a:cubicBezTo>
                    <a:pt x="4724" y="1064"/>
                    <a:pt x="3663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7387388" y="2729176"/>
              <a:ext cx="765944" cy="766193"/>
            </a:xfrm>
            <a:custGeom>
              <a:avLst/>
              <a:gdLst/>
              <a:ahLst/>
              <a:cxnLst/>
              <a:rect l="l" t="t" r="r" b="b"/>
              <a:pathLst>
                <a:path w="6137" h="6139" extrusionOk="0">
                  <a:moveTo>
                    <a:pt x="3070" y="851"/>
                  </a:moveTo>
                  <a:cubicBezTo>
                    <a:pt x="4294" y="851"/>
                    <a:pt x="5285" y="1845"/>
                    <a:pt x="5285" y="3069"/>
                  </a:cubicBezTo>
                  <a:cubicBezTo>
                    <a:pt x="5285" y="4296"/>
                    <a:pt x="4294" y="5298"/>
                    <a:pt x="3070" y="5298"/>
                  </a:cubicBezTo>
                  <a:cubicBezTo>
                    <a:pt x="2580" y="5298"/>
                    <a:pt x="2123" y="5136"/>
                    <a:pt x="1751" y="4856"/>
                  </a:cubicBezTo>
                  <a:cubicBezTo>
                    <a:pt x="1202" y="4458"/>
                    <a:pt x="852" y="3806"/>
                    <a:pt x="852" y="3069"/>
                  </a:cubicBezTo>
                  <a:cubicBezTo>
                    <a:pt x="852" y="2347"/>
                    <a:pt x="1202" y="1691"/>
                    <a:pt x="1751" y="1285"/>
                  </a:cubicBezTo>
                  <a:cubicBezTo>
                    <a:pt x="2123" y="1017"/>
                    <a:pt x="2580" y="851"/>
                    <a:pt x="3070" y="851"/>
                  </a:cubicBezTo>
                  <a:close/>
                  <a:moveTo>
                    <a:pt x="3070" y="0"/>
                  </a:moveTo>
                  <a:cubicBezTo>
                    <a:pt x="2345" y="0"/>
                    <a:pt x="1670" y="258"/>
                    <a:pt x="1143" y="689"/>
                  </a:cubicBezTo>
                  <a:cubicBezTo>
                    <a:pt x="443" y="1249"/>
                    <a:pt x="1" y="2111"/>
                    <a:pt x="1" y="3069"/>
                  </a:cubicBezTo>
                  <a:cubicBezTo>
                    <a:pt x="1" y="4038"/>
                    <a:pt x="443" y="4901"/>
                    <a:pt x="1143" y="5461"/>
                  </a:cubicBezTo>
                  <a:cubicBezTo>
                    <a:pt x="1670" y="5892"/>
                    <a:pt x="2345" y="6138"/>
                    <a:pt x="3070" y="6138"/>
                  </a:cubicBezTo>
                  <a:cubicBezTo>
                    <a:pt x="4761" y="6138"/>
                    <a:pt x="6136" y="4772"/>
                    <a:pt x="6136" y="3069"/>
                  </a:cubicBezTo>
                  <a:cubicBezTo>
                    <a:pt x="6136" y="1378"/>
                    <a:pt x="4761" y="0"/>
                    <a:pt x="3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7946645" y="3600075"/>
              <a:ext cx="757082" cy="237384"/>
            </a:xfrm>
            <a:custGeom>
              <a:avLst/>
              <a:gdLst/>
              <a:ahLst/>
              <a:cxnLst/>
              <a:rect l="l" t="t" r="r" b="b"/>
              <a:pathLst>
                <a:path w="6066" h="1902" extrusionOk="0">
                  <a:moveTo>
                    <a:pt x="944" y="0"/>
                  </a:moveTo>
                  <a:cubicBezTo>
                    <a:pt x="420" y="0"/>
                    <a:pt x="0" y="420"/>
                    <a:pt x="0" y="944"/>
                  </a:cubicBezTo>
                  <a:cubicBezTo>
                    <a:pt x="0" y="1470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70"/>
                    <a:pt x="6065" y="944"/>
                  </a:cubicBezTo>
                  <a:cubicBezTo>
                    <a:pt x="6065" y="420"/>
                    <a:pt x="5645" y="0"/>
                    <a:pt x="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8023776" y="3635021"/>
              <a:ext cx="166244" cy="166119"/>
            </a:xfrm>
            <a:custGeom>
              <a:avLst/>
              <a:gdLst/>
              <a:ahLst/>
              <a:cxnLst/>
              <a:rect l="l" t="t" r="r" b="b"/>
              <a:pathLst>
                <a:path w="1332" h="1331" extrusionOk="0">
                  <a:moveTo>
                    <a:pt x="665" y="0"/>
                  </a:moveTo>
                  <a:cubicBezTo>
                    <a:pt x="292" y="0"/>
                    <a:pt x="1" y="303"/>
                    <a:pt x="1" y="664"/>
                  </a:cubicBezTo>
                  <a:cubicBezTo>
                    <a:pt x="1" y="1039"/>
                    <a:pt x="292" y="1330"/>
                    <a:pt x="665" y="1330"/>
                  </a:cubicBezTo>
                  <a:cubicBezTo>
                    <a:pt x="1026" y="1330"/>
                    <a:pt x="1331" y="1039"/>
                    <a:pt x="1331" y="664"/>
                  </a:cubicBezTo>
                  <a:cubicBezTo>
                    <a:pt x="1331" y="303"/>
                    <a:pt x="1026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7946645" y="3889751"/>
              <a:ext cx="757082" cy="237509"/>
            </a:xfrm>
            <a:custGeom>
              <a:avLst/>
              <a:gdLst/>
              <a:ahLst/>
              <a:cxnLst/>
              <a:rect l="l" t="t" r="r" b="b"/>
              <a:pathLst>
                <a:path w="6066" h="1903" extrusionOk="0">
                  <a:moveTo>
                    <a:pt x="944" y="1"/>
                  </a:moveTo>
                  <a:cubicBezTo>
                    <a:pt x="420" y="1"/>
                    <a:pt x="0" y="432"/>
                    <a:pt x="0" y="958"/>
                  </a:cubicBezTo>
                  <a:cubicBezTo>
                    <a:pt x="0" y="1482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82"/>
                    <a:pt x="6065" y="958"/>
                  </a:cubicBezTo>
                  <a:cubicBezTo>
                    <a:pt x="6065" y="432"/>
                    <a:pt x="5645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8462096" y="3926069"/>
              <a:ext cx="166119" cy="166244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4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29"/>
                    <a:pt x="292" y="1331"/>
                    <a:pt x="664" y="1331"/>
                  </a:cubicBezTo>
                  <a:cubicBezTo>
                    <a:pt x="1025" y="1331"/>
                    <a:pt x="1331" y="1029"/>
                    <a:pt x="1331" y="667"/>
                  </a:cubicBezTo>
                  <a:cubicBezTo>
                    <a:pt x="1331" y="292"/>
                    <a:pt x="1025" y="1"/>
                    <a:pt x="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7"/>
            <p:cNvSpPr/>
            <p:nvPr/>
          </p:nvSpPr>
          <p:spPr>
            <a:xfrm>
              <a:off x="7642243" y="2983906"/>
              <a:ext cx="257603" cy="258102"/>
            </a:xfrm>
            <a:custGeom>
              <a:avLst/>
              <a:gdLst/>
              <a:ahLst/>
              <a:cxnLst/>
              <a:rect l="l" t="t" r="r" b="b"/>
              <a:pathLst>
                <a:path w="2064" h="2068" extrusionOk="0">
                  <a:moveTo>
                    <a:pt x="1028" y="737"/>
                  </a:moveTo>
                  <a:cubicBezTo>
                    <a:pt x="1190" y="737"/>
                    <a:pt x="1330" y="866"/>
                    <a:pt x="1330" y="1039"/>
                  </a:cubicBezTo>
                  <a:cubicBezTo>
                    <a:pt x="1330" y="1205"/>
                    <a:pt x="1190" y="1345"/>
                    <a:pt x="1028" y="1345"/>
                  </a:cubicBezTo>
                  <a:cubicBezTo>
                    <a:pt x="863" y="1345"/>
                    <a:pt x="723" y="1205"/>
                    <a:pt x="723" y="1039"/>
                  </a:cubicBezTo>
                  <a:cubicBezTo>
                    <a:pt x="723" y="866"/>
                    <a:pt x="863" y="737"/>
                    <a:pt x="1028" y="737"/>
                  </a:cubicBezTo>
                  <a:close/>
                  <a:moveTo>
                    <a:pt x="899" y="0"/>
                  </a:moveTo>
                  <a:cubicBezTo>
                    <a:pt x="874" y="0"/>
                    <a:pt x="851" y="26"/>
                    <a:pt x="840" y="48"/>
                  </a:cubicBezTo>
                  <a:lnTo>
                    <a:pt x="781" y="281"/>
                  </a:lnTo>
                  <a:cubicBezTo>
                    <a:pt x="748" y="306"/>
                    <a:pt x="700" y="317"/>
                    <a:pt x="664" y="339"/>
                  </a:cubicBezTo>
                  <a:lnTo>
                    <a:pt x="454" y="211"/>
                  </a:lnTo>
                  <a:cubicBezTo>
                    <a:pt x="445" y="206"/>
                    <a:pt x="436" y="203"/>
                    <a:pt x="427" y="203"/>
                  </a:cubicBezTo>
                  <a:cubicBezTo>
                    <a:pt x="413" y="203"/>
                    <a:pt x="399" y="209"/>
                    <a:pt x="384" y="225"/>
                  </a:cubicBezTo>
                  <a:lnTo>
                    <a:pt x="210" y="398"/>
                  </a:lnTo>
                  <a:cubicBezTo>
                    <a:pt x="188" y="409"/>
                    <a:pt x="188" y="446"/>
                    <a:pt x="199" y="468"/>
                  </a:cubicBezTo>
                  <a:lnTo>
                    <a:pt x="328" y="678"/>
                  </a:lnTo>
                  <a:cubicBezTo>
                    <a:pt x="303" y="715"/>
                    <a:pt x="291" y="759"/>
                    <a:pt x="280" y="796"/>
                  </a:cubicBezTo>
                  <a:lnTo>
                    <a:pt x="48" y="855"/>
                  </a:lnTo>
                  <a:cubicBezTo>
                    <a:pt x="11" y="866"/>
                    <a:pt x="0" y="888"/>
                    <a:pt x="0" y="911"/>
                  </a:cubicBezTo>
                  <a:lnTo>
                    <a:pt x="0" y="1157"/>
                  </a:lnTo>
                  <a:cubicBezTo>
                    <a:pt x="0" y="1179"/>
                    <a:pt x="11" y="1216"/>
                    <a:pt x="48" y="1216"/>
                  </a:cubicBezTo>
                  <a:lnTo>
                    <a:pt x="280" y="1275"/>
                  </a:lnTo>
                  <a:cubicBezTo>
                    <a:pt x="291" y="1319"/>
                    <a:pt x="303" y="1356"/>
                    <a:pt x="328" y="1401"/>
                  </a:cubicBezTo>
                  <a:lnTo>
                    <a:pt x="199" y="1599"/>
                  </a:lnTo>
                  <a:cubicBezTo>
                    <a:pt x="188" y="1625"/>
                    <a:pt x="188" y="1658"/>
                    <a:pt x="210" y="1681"/>
                  </a:cubicBezTo>
                  <a:lnTo>
                    <a:pt x="384" y="1846"/>
                  </a:lnTo>
                  <a:cubicBezTo>
                    <a:pt x="399" y="1859"/>
                    <a:pt x="412" y="1864"/>
                    <a:pt x="426" y="1864"/>
                  </a:cubicBezTo>
                  <a:cubicBezTo>
                    <a:pt x="435" y="1864"/>
                    <a:pt x="445" y="1862"/>
                    <a:pt x="454" y="1857"/>
                  </a:cubicBezTo>
                  <a:lnTo>
                    <a:pt x="664" y="1739"/>
                  </a:lnTo>
                  <a:cubicBezTo>
                    <a:pt x="700" y="1751"/>
                    <a:pt x="748" y="1776"/>
                    <a:pt x="781" y="1787"/>
                  </a:cubicBezTo>
                  <a:lnTo>
                    <a:pt x="840" y="2019"/>
                  </a:lnTo>
                  <a:cubicBezTo>
                    <a:pt x="851" y="2045"/>
                    <a:pt x="874" y="2067"/>
                    <a:pt x="899" y="2067"/>
                  </a:cubicBezTo>
                  <a:lnTo>
                    <a:pt x="1143" y="2067"/>
                  </a:lnTo>
                  <a:cubicBezTo>
                    <a:pt x="1179" y="2067"/>
                    <a:pt x="1201" y="2045"/>
                    <a:pt x="1201" y="2019"/>
                  </a:cubicBezTo>
                  <a:lnTo>
                    <a:pt x="1260" y="1787"/>
                  </a:lnTo>
                  <a:cubicBezTo>
                    <a:pt x="1308" y="1776"/>
                    <a:pt x="1341" y="1751"/>
                    <a:pt x="1389" y="1739"/>
                  </a:cubicBezTo>
                  <a:lnTo>
                    <a:pt x="1588" y="1857"/>
                  </a:lnTo>
                  <a:cubicBezTo>
                    <a:pt x="1602" y="1862"/>
                    <a:pt x="1614" y="1864"/>
                    <a:pt x="1625" y="1864"/>
                  </a:cubicBezTo>
                  <a:cubicBezTo>
                    <a:pt x="1641" y="1864"/>
                    <a:pt x="1654" y="1859"/>
                    <a:pt x="1669" y="1846"/>
                  </a:cubicBezTo>
                  <a:lnTo>
                    <a:pt x="1843" y="1681"/>
                  </a:lnTo>
                  <a:cubicBezTo>
                    <a:pt x="1854" y="1658"/>
                    <a:pt x="1868" y="1625"/>
                    <a:pt x="1843" y="1599"/>
                  </a:cubicBezTo>
                  <a:lnTo>
                    <a:pt x="1728" y="1401"/>
                  </a:lnTo>
                  <a:cubicBezTo>
                    <a:pt x="1739" y="1356"/>
                    <a:pt x="1761" y="1319"/>
                    <a:pt x="1773" y="1275"/>
                  </a:cubicBezTo>
                  <a:lnTo>
                    <a:pt x="2019" y="1216"/>
                  </a:lnTo>
                  <a:cubicBezTo>
                    <a:pt x="2042" y="1216"/>
                    <a:pt x="2064" y="1179"/>
                    <a:pt x="2064" y="1157"/>
                  </a:cubicBezTo>
                  <a:lnTo>
                    <a:pt x="2064" y="911"/>
                  </a:lnTo>
                  <a:cubicBezTo>
                    <a:pt x="2064" y="888"/>
                    <a:pt x="2042" y="866"/>
                    <a:pt x="2019" y="855"/>
                  </a:cubicBezTo>
                  <a:lnTo>
                    <a:pt x="1773" y="796"/>
                  </a:lnTo>
                  <a:cubicBezTo>
                    <a:pt x="1761" y="759"/>
                    <a:pt x="1739" y="715"/>
                    <a:pt x="1728" y="678"/>
                  </a:cubicBezTo>
                  <a:lnTo>
                    <a:pt x="1843" y="468"/>
                  </a:lnTo>
                  <a:cubicBezTo>
                    <a:pt x="1868" y="446"/>
                    <a:pt x="1854" y="409"/>
                    <a:pt x="1843" y="398"/>
                  </a:cubicBezTo>
                  <a:lnTo>
                    <a:pt x="1669" y="225"/>
                  </a:lnTo>
                  <a:cubicBezTo>
                    <a:pt x="1654" y="209"/>
                    <a:pt x="1640" y="203"/>
                    <a:pt x="1624" y="203"/>
                  </a:cubicBezTo>
                  <a:cubicBezTo>
                    <a:pt x="1613" y="203"/>
                    <a:pt x="1601" y="206"/>
                    <a:pt x="1588" y="211"/>
                  </a:cubicBezTo>
                  <a:lnTo>
                    <a:pt x="1389" y="339"/>
                  </a:lnTo>
                  <a:cubicBezTo>
                    <a:pt x="1341" y="317"/>
                    <a:pt x="1308" y="306"/>
                    <a:pt x="1260" y="281"/>
                  </a:cubicBezTo>
                  <a:lnTo>
                    <a:pt x="1201" y="48"/>
                  </a:lnTo>
                  <a:cubicBezTo>
                    <a:pt x="1201" y="26"/>
                    <a:pt x="1179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7"/>
            <p:cNvSpPr/>
            <p:nvPr/>
          </p:nvSpPr>
          <p:spPr>
            <a:xfrm>
              <a:off x="6183319" y="2362120"/>
              <a:ext cx="632025" cy="630652"/>
            </a:xfrm>
            <a:custGeom>
              <a:avLst/>
              <a:gdLst/>
              <a:ahLst/>
              <a:cxnLst/>
              <a:rect l="l" t="t" r="r" b="b"/>
              <a:pathLst>
                <a:path w="5064" h="5053" extrusionOk="0">
                  <a:moveTo>
                    <a:pt x="2532" y="1"/>
                  </a:moveTo>
                  <a:cubicBezTo>
                    <a:pt x="1132" y="1"/>
                    <a:pt x="1" y="1132"/>
                    <a:pt x="1" y="2521"/>
                  </a:cubicBezTo>
                  <a:cubicBezTo>
                    <a:pt x="1" y="3921"/>
                    <a:pt x="1132" y="5052"/>
                    <a:pt x="2532" y="5052"/>
                  </a:cubicBezTo>
                  <a:cubicBezTo>
                    <a:pt x="3932" y="5052"/>
                    <a:pt x="5063" y="3921"/>
                    <a:pt x="5063" y="2521"/>
                  </a:cubicBezTo>
                  <a:cubicBezTo>
                    <a:pt x="5063" y="1132"/>
                    <a:pt x="3932" y="1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7"/>
            <p:cNvSpPr/>
            <p:nvPr/>
          </p:nvSpPr>
          <p:spPr>
            <a:xfrm>
              <a:off x="6302509" y="2481685"/>
              <a:ext cx="393268" cy="391896"/>
            </a:xfrm>
            <a:custGeom>
              <a:avLst/>
              <a:gdLst/>
              <a:ahLst/>
              <a:cxnLst/>
              <a:rect l="l" t="t" r="r" b="b"/>
              <a:pathLst>
                <a:path w="3151" h="3140" extrusionOk="0">
                  <a:moveTo>
                    <a:pt x="1577" y="1"/>
                  </a:moveTo>
                  <a:cubicBezTo>
                    <a:pt x="701" y="1"/>
                    <a:pt x="1" y="701"/>
                    <a:pt x="1" y="1563"/>
                  </a:cubicBezTo>
                  <a:cubicBezTo>
                    <a:pt x="1" y="2440"/>
                    <a:pt x="701" y="3140"/>
                    <a:pt x="1577" y="3140"/>
                  </a:cubicBezTo>
                  <a:cubicBezTo>
                    <a:pt x="2440" y="3140"/>
                    <a:pt x="3151" y="2440"/>
                    <a:pt x="3151" y="1563"/>
                  </a:cubicBezTo>
                  <a:cubicBezTo>
                    <a:pt x="3151" y="701"/>
                    <a:pt x="2440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7"/>
            <p:cNvSpPr/>
            <p:nvPr/>
          </p:nvSpPr>
          <p:spPr>
            <a:xfrm>
              <a:off x="6471622" y="2769987"/>
              <a:ext cx="55415" cy="26334"/>
            </a:xfrm>
            <a:custGeom>
              <a:avLst/>
              <a:gdLst/>
              <a:ahLst/>
              <a:cxnLst/>
              <a:rect l="l" t="t" r="r" b="b"/>
              <a:pathLst>
                <a:path w="444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8"/>
                    <a:pt x="104" y="211"/>
                    <a:pt x="222" y="211"/>
                  </a:cubicBezTo>
                  <a:cubicBezTo>
                    <a:pt x="337" y="211"/>
                    <a:pt x="432" y="118"/>
                    <a:pt x="443" y="1"/>
                  </a:cubicBezTo>
                  <a:lnTo>
                    <a:pt x="443" y="1"/>
                  </a:lnTo>
                  <a:cubicBezTo>
                    <a:pt x="351" y="12"/>
                    <a:pt x="267" y="12"/>
                    <a:pt x="222" y="12"/>
                  </a:cubicBezTo>
                  <a:cubicBezTo>
                    <a:pt x="174" y="12"/>
                    <a:pt x="93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7"/>
            <p:cNvSpPr/>
            <p:nvPr/>
          </p:nvSpPr>
          <p:spPr>
            <a:xfrm>
              <a:off x="6427940" y="2558940"/>
              <a:ext cx="141407" cy="141282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303" y="0"/>
                    <a:pt x="93" y="210"/>
                    <a:pt x="93" y="479"/>
                  </a:cubicBezTo>
                  <a:cubicBezTo>
                    <a:pt x="93" y="675"/>
                    <a:pt x="71" y="874"/>
                    <a:pt x="1" y="1062"/>
                  </a:cubicBezTo>
                  <a:cubicBezTo>
                    <a:pt x="152" y="1095"/>
                    <a:pt x="337" y="1132"/>
                    <a:pt x="572" y="1132"/>
                  </a:cubicBezTo>
                  <a:cubicBezTo>
                    <a:pt x="804" y="1132"/>
                    <a:pt x="992" y="1095"/>
                    <a:pt x="1132" y="1062"/>
                  </a:cubicBezTo>
                  <a:cubicBezTo>
                    <a:pt x="1073" y="874"/>
                    <a:pt x="1037" y="675"/>
                    <a:pt x="1037" y="479"/>
                  </a:cubicBezTo>
                  <a:cubicBezTo>
                    <a:pt x="1037" y="210"/>
                    <a:pt x="82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7"/>
            <p:cNvSpPr/>
            <p:nvPr/>
          </p:nvSpPr>
          <p:spPr>
            <a:xfrm>
              <a:off x="6410467" y="2706087"/>
              <a:ext cx="177726" cy="49424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104" y="0"/>
                  </a:moveTo>
                  <a:cubicBezTo>
                    <a:pt x="71" y="56"/>
                    <a:pt x="46" y="126"/>
                    <a:pt x="12" y="185"/>
                  </a:cubicBezTo>
                  <a:cubicBezTo>
                    <a:pt x="1" y="210"/>
                    <a:pt x="1" y="222"/>
                    <a:pt x="1" y="222"/>
                  </a:cubicBezTo>
                  <a:cubicBezTo>
                    <a:pt x="1" y="314"/>
                    <a:pt x="314" y="395"/>
                    <a:pt x="712" y="395"/>
                  </a:cubicBezTo>
                  <a:cubicBezTo>
                    <a:pt x="1107" y="395"/>
                    <a:pt x="1423" y="314"/>
                    <a:pt x="1423" y="222"/>
                  </a:cubicBezTo>
                  <a:cubicBezTo>
                    <a:pt x="1423" y="222"/>
                    <a:pt x="1412" y="210"/>
                    <a:pt x="1401" y="185"/>
                  </a:cubicBezTo>
                  <a:cubicBezTo>
                    <a:pt x="1376" y="126"/>
                    <a:pt x="1342" y="56"/>
                    <a:pt x="1317" y="0"/>
                  </a:cubicBezTo>
                  <a:cubicBezTo>
                    <a:pt x="1143" y="45"/>
                    <a:pt x="933" y="82"/>
                    <a:pt x="712" y="82"/>
                  </a:cubicBezTo>
                  <a:cubicBezTo>
                    <a:pt x="491" y="82"/>
                    <a:pt x="281" y="45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7"/>
            <p:cNvSpPr/>
            <p:nvPr/>
          </p:nvSpPr>
          <p:spPr>
            <a:xfrm>
              <a:off x="7519932" y="2282132"/>
              <a:ext cx="1182426" cy="369929"/>
            </a:xfrm>
            <a:custGeom>
              <a:avLst/>
              <a:gdLst/>
              <a:ahLst/>
              <a:cxnLst/>
              <a:rect l="l" t="t" r="r" b="b"/>
              <a:pathLst>
                <a:path w="9474" h="2964" extrusionOk="0">
                  <a:moveTo>
                    <a:pt x="339" y="1"/>
                  </a:moveTo>
                  <a:cubicBezTo>
                    <a:pt x="151" y="1"/>
                    <a:pt x="0" y="152"/>
                    <a:pt x="0" y="351"/>
                  </a:cubicBezTo>
                  <a:lnTo>
                    <a:pt x="0" y="2625"/>
                  </a:lnTo>
                  <a:cubicBezTo>
                    <a:pt x="0" y="2812"/>
                    <a:pt x="151" y="2964"/>
                    <a:pt x="339" y="2964"/>
                  </a:cubicBezTo>
                  <a:lnTo>
                    <a:pt x="9134" y="2964"/>
                  </a:lnTo>
                  <a:cubicBezTo>
                    <a:pt x="9322" y="2964"/>
                    <a:pt x="9473" y="2812"/>
                    <a:pt x="9473" y="2625"/>
                  </a:cubicBezTo>
                  <a:lnTo>
                    <a:pt x="9473" y="351"/>
                  </a:lnTo>
                  <a:cubicBezTo>
                    <a:pt x="9473" y="152"/>
                    <a:pt x="9322" y="1"/>
                    <a:pt x="91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7"/>
            <p:cNvSpPr/>
            <p:nvPr/>
          </p:nvSpPr>
          <p:spPr>
            <a:xfrm>
              <a:off x="7768671" y="2367874"/>
              <a:ext cx="684819" cy="64401"/>
            </a:xfrm>
            <a:custGeom>
              <a:avLst/>
              <a:gdLst/>
              <a:ahLst/>
              <a:cxnLst/>
              <a:rect l="l" t="t" r="r" b="b"/>
              <a:pathLst>
                <a:path w="5487" h="516" extrusionOk="0">
                  <a:moveTo>
                    <a:pt x="258" y="0"/>
                  </a:moveTo>
                  <a:cubicBezTo>
                    <a:pt x="118" y="0"/>
                    <a:pt x="1" y="118"/>
                    <a:pt x="1" y="258"/>
                  </a:cubicBezTo>
                  <a:cubicBezTo>
                    <a:pt x="1" y="398"/>
                    <a:pt x="118" y="515"/>
                    <a:pt x="258" y="515"/>
                  </a:cubicBezTo>
                  <a:lnTo>
                    <a:pt x="5229" y="515"/>
                  </a:lnTo>
                  <a:cubicBezTo>
                    <a:pt x="5369" y="515"/>
                    <a:pt x="5486" y="398"/>
                    <a:pt x="5486" y="258"/>
                  </a:cubicBezTo>
                  <a:cubicBezTo>
                    <a:pt x="5486" y="118"/>
                    <a:pt x="5369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7"/>
            <p:cNvSpPr/>
            <p:nvPr/>
          </p:nvSpPr>
          <p:spPr>
            <a:xfrm>
              <a:off x="7933291" y="2506160"/>
              <a:ext cx="355577" cy="64525"/>
            </a:xfrm>
            <a:custGeom>
              <a:avLst/>
              <a:gdLst/>
              <a:ahLst/>
              <a:cxnLst/>
              <a:rect l="l" t="t" r="r" b="b"/>
              <a:pathLst>
                <a:path w="2849" h="517" extrusionOk="0">
                  <a:moveTo>
                    <a:pt x="258" y="1"/>
                  </a:moveTo>
                  <a:cubicBezTo>
                    <a:pt x="118" y="1"/>
                    <a:pt x="1" y="119"/>
                    <a:pt x="1" y="259"/>
                  </a:cubicBezTo>
                  <a:cubicBezTo>
                    <a:pt x="1" y="399"/>
                    <a:pt x="118" y="516"/>
                    <a:pt x="258" y="516"/>
                  </a:cubicBezTo>
                  <a:lnTo>
                    <a:pt x="2591" y="516"/>
                  </a:lnTo>
                  <a:cubicBezTo>
                    <a:pt x="2731" y="516"/>
                    <a:pt x="2849" y="399"/>
                    <a:pt x="2849" y="259"/>
                  </a:cubicBezTo>
                  <a:cubicBezTo>
                    <a:pt x="2849" y="119"/>
                    <a:pt x="2731" y="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7"/>
            <p:cNvSpPr/>
            <p:nvPr/>
          </p:nvSpPr>
          <p:spPr>
            <a:xfrm>
              <a:off x="7387388" y="2815043"/>
              <a:ext cx="218538" cy="595706"/>
            </a:xfrm>
            <a:custGeom>
              <a:avLst/>
              <a:gdLst/>
              <a:ahLst/>
              <a:cxnLst/>
              <a:rect l="l" t="t" r="r" b="b"/>
              <a:pathLst>
                <a:path w="1751" h="4773" extrusionOk="0">
                  <a:moveTo>
                    <a:pt x="1143" y="1"/>
                  </a:moveTo>
                  <a:cubicBezTo>
                    <a:pt x="443" y="561"/>
                    <a:pt x="1" y="1423"/>
                    <a:pt x="1" y="2381"/>
                  </a:cubicBezTo>
                  <a:cubicBezTo>
                    <a:pt x="1" y="3350"/>
                    <a:pt x="443" y="4213"/>
                    <a:pt x="1143" y="4773"/>
                  </a:cubicBezTo>
                  <a:cubicBezTo>
                    <a:pt x="1353" y="4574"/>
                    <a:pt x="1552" y="4378"/>
                    <a:pt x="1751" y="4168"/>
                  </a:cubicBezTo>
                  <a:cubicBezTo>
                    <a:pt x="1202" y="3770"/>
                    <a:pt x="852" y="3118"/>
                    <a:pt x="852" y="2381"/>
                  </a:cubicBezTo>
                  <a:cubicBezTo>
                    <a:pt x="852" y="1659"/>
                    <a:pt x="1202" y="1003"/>
                    <a:pt x="1751" y="597"/>
                  </a:cubicBezTo>
                  <a:cubicBezTo>
                    <a:pt x="1552" y="399"/>
                    <a:pt x="1353" y="200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87"/>
          <p:cNvGrpSpPr/>
          <p:nvPr/>
        </p:nvGrpSpPr>
        <p:grpSpPr>
          <a:xfrm>
            <a:off x="5054450" y="1018150"/>
            <a:ext cx="396150" cy="360700"/>
            <a:chOff x="1615925" y="2456425"/>
            <a:chExt cx="396150" cy="360700"/>
          </a:xfrm>
        </p:grpSpPr>
        <p:sp>
          <p:nvSpPr>
            <p:cNvPr id="1948" name="Google Shape;1948;p87"/>
            <p:cNvSpPr/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7"/>
            <p:cNvSpPr/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87"/>
          <p:cNvSpPr/>
          <p:nvPr/>
        </p:nvSpPr>
        <p:spPr>
          <a:xfrm>
            <a:off x="1650573" y="3863150"/>
            <a:ext cx="299275" cy="2992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105"/>
          <p:cNvSpPr/>
          <p:nvPr/>
        </p:nvSpPr>
        <p:spPr>
          <a:xfrm>
            <a:off x="719996" y="1414741"/>
            <a:ext cx="2908200" cy="1285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105"/>
          <p:cNvSpPr/>
          <p:nvPr/>
        </p:nvSpPr>
        <p:spPr>
          <a:xfrm>
            <a:off x="5515796" y="1419016"/>
            <a:ext cx="2908200" cy="1285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105"/>
          <p:cNvSpPr/>
          <p:nvPr/>
        </p:nvSpPr>
        <p:spPr>
          <a:xfrm>
            <a:off x="3117896" y="3000366"/>
            <a:ext cx="2908200" cy="1285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105"/>
          <p:cNvGrpSpPr/>
          <p:nvPr/>
        </p:nvGrpSpPr>
        <p:grpSpPr>
          <a:xfrm>
            <a:off x="3056406" y="1509785"/>
            <a:ext cx="436726" cy="436069"/>
            <a:chOff x="2511750" y="2018800"/>
            <a:chExt cx="515250" cy="514475"/>
          </a:xfrm>
        </p:grpSpPr>
        <p:sp>
          <p:nvSpPr>
            <p:cNvPr id="2674" name="Google Shape;2674;p105"/>
            <p:cNvSpPr/>
            <p:nvPr/>
          </p:nvSpPr>
          <p:spPr>
            <a:xfrm>
              <a:off x="2511750" y="2018800"/>
              <a:ext cx="515250" cy="514475"/>
            </a:xfrm>
            <a:custGeom>
              <a:avLst/>
              <a:gdLst/>
              <a:ahLst/>
              <a:cxnLst/>
              <a:rect l="l" t="t" r="r" b="b"/>
              <a:pathLst>
                <a:path w="20610" h="20579" extrusionOk="0">
                  <a:moveTo>
                    <a:pt x="10305" y="1"/>
                  </a:moveTo>
                  <a:cubicBezTo>
                    <a:pt x="4651" y="1"/>
                    <a:pt x="1" y="4621"/>
                    <a:pt x="1" y="10305"/>
                  </a:cubicBezTo>
                  <a:cubicBezTo>
                    <a:pt x="1" y="15958"/>
                    <a:pt x="4651" y="20579"/>
                    <a:pt x="10305" y="20579"/>
                  </a:cubicBezTo>
                  <a:cubicBezTo>
                    <a:pt x="16019" y="20579"/>
                    <a:pt x="20609" y="15958"/>
                    <a:pt x="20609" y="10305"/>
                  </a:cubicBezTo>
                  <a:cubicBezTo>
                    <a:pt x="20609" y="4621"/>
                    <a:pt x="15959" y="1"/>
                    <a:pt x="10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5"/>
            <p:cNvSpPr/>
            <p:nvPr/>
          </p:nvSpPr>
          <p:spPr>
            <a:xfrm>
              <a:off x="2668300" y="2092125"/>
              <a:ext cx="202925" cy="184425"/>
            </a:xfrm>
            <a:custGeom>
              <a:avLst/>
              <a:gdLst/>
              <a:ahLst/>
              <a:cxnLst/>
              <a:rect l="l" t="t" r="r" b="b"/>
              <a:pathLst>
                <a:path w="8117" h="7377" extrusionOk="0">
                  <a:moveTo>
                    <a:pt x="4017" y="0"/>
                  </a:moveTo>
                  <a:cubicBezTo>
                    <a:pt x="2363" y="0"/>
                    <a:pt x="870" y="1135"/>
                    <a:pt x="456" y="2843"/>
                  </a:cubicBezTo>
                  <a:cubicBezTo>
                    <a:pt x="0" y="4819"/>
                    <a:pt x="1216" y="6794"/>
                    <a:pt x="3192" y="7281"/>
                  </a:cubicBezTo>
                  <a:cubicBezTo>
                    <a:pt x="3472" y="7345"/>
                    <a:pt x="3753" y="7376"/>
                    <a:pt x="4030" y="7376"/>
                  </a:cubicBezTo>
                  <a:cubicBezTo>
                    <a:pt x="5706" y="7376"/>
                    <a:pt x="7238" y="6241"/>
                    <a:pt x="7630" y="4545"/>
                  </a:cubicBezTo>
                  <a:cubicBezTo>
                    <a:pt x="8116" y="2539"/>
                    <a:pt x="6870" y="563"/>
                    <a:pt x="4894" y="107"/>
                  </a:cubicBezTo>
                  <a:cubicBezTo>
                    <a:pt x="4600" y="35"/>
                    <a:pt x="4306" y="0"/>
                    <a:pt x="4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5"/>
            <p:cNvSpPr/>
            <p:nvPr/>
          </p:nvSpPr>
          <p:spPr>
            <a:xfrm>
              <a:off x="2593075" y="2315175"/>
              <a:ext cx="353375" cy="202150"/>
            </a:xfrm>
            <a:custGeom>
              <a:avLst/>
              <a:gdLst/>
              <a:ahLst/>
              <a:cxnLst/>
              <a:rect l="l" t="t" r="r" b="b"/>
              <a:pathLst>
                <a:path w="14135" h="8086" extrusionOk="0">
                  <a:moveTo>
                    <a:pt x="7052" y="0"/>
                  </a:moveTo>
                  <a:cubicBezTo>
                    <a:pt x="3800" y="0"/>
                    <a:pt x="1003" y="2097"/>
                    <a:pt x="0" y="5015"/>
                  </a:cubicBezTo>
                  <a:cubicBezTo>
                    <a:pt x="1763" y="6900"/>
                    <a:pt x="4286" y="8085"/>
                    <a:pt x="7052" y="8085"/>
                  </a:cubicBezTo>
                  <a:cubicBezTo>
                    <a:pt x="9818" y="8085"/>
                    <a:pt x="12341" y="6900"/>
                    <a:pt x="14134" y="5015"/>
                  </a:cubicBezTo>
                  <a:cubicBezTo>
                    <a:pt x="13101" y="2097"/>
                    <a:pt x="10335" y="0"/>
                    <a:pt x="7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7" name="Google Shape;2677;p105"/>
          <p:cNvGrpSpPr/>
          <p:nvPr/>
        </p:nvGrpSpPr>
        <p:grpSpPr>
          <a:xfrm>
            <a:off x="7852206" y="1509785"/>
            <a:ext cx="436726" cy="436069"/>
            <a:chOff x="2511750" y="2018800"/>
            <a:chExt cx="515250" cy="514475"/>
          </a:xfrm>
        </p:grpSpPr>
        <p:sp>
          <p:nvSpPr>
            <p:cNvPr id="2678" name="Google Shape;2678;p105"/>
            <p:cNvSpPr/>
            <p:nvPr/>
          </p:nvSpPr>
          <p:spPr>
            <a:xfrm>
              <a:off x="2511750" y="2018800"/>
              <a:ext cx="515250" cy="514475"/>
            </a:xfrm>
            <a:custGeom>
              <a:avLst/>
              <a:gdLst/>
              <a:ahLst/>
              <a:cxnLst/>
              <a:rect l="l" t="t" r="r" b="b"/>
              <a:pathLst>
                <a:path w="20610" h="20579" extrusionOk="0">
                  <a:moveTo>
                    <a:pt x="10305" y="1"/>
                  </a:moveTo>
                  <a:cubicBezTo>
                    <a:pt x="4651" y="1"/>
                    <a:pt x="1" y="4621"/>
                    <a:pt x="1" y="10305"/>
                  </a:cubicBezTo>
                  <a:cubicBezTo>
                    <a:pt x="1" y="15958"/>
                    <a:pt x="4651" y="20579"/>
                    <a:pt x="10305" y="20579"/>
                  </a:cubicBezTo>
                  <a:cubicBezTo>
                    <a:pt x="16019" y="20579"/>
                    <a:pt x="20609" y="15958"/>
                    <a:pt x="20609" y="10305"/>
                  </a:cubicBezTo>
                  <a:cubicBezTo>
                    <a:pt x="20609" y="4621"/>
                    <a:pt x="15959" y="1"/>
                    <a:pt x="10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5"/>
            <p:cNvSpPr/>
            <p:nvPr/>
          </p:nvSpPr>
          <p:spPr>
            <a:xfrm>
              <a:off x="2668300" y="2092125"/>
              <a:ext cx="202925" cy="184425"/>
            </a:xfrm>
            <a:custGeom>
              <a:avLst/>
              <a:gdLst/>
              <a:ahLst/>
              <a:cxnLst/>
              <a:rect l="l" t="t" r="r" b="b"/>
              <a:pathLst>
                <a:path w="8117" h="7377" extrusionOk="0">
                  <a:moveTo>
                    <a:pt x="4017" y="0"/>
                  </a:moveTo>
                  <a:cubicBezTo>
                    <a:pt x="2363" y="0"/>
                    <a:pt x="870" y="1135"/>
                    <a:pt x="456" y="2843"/>
                  </a:cubicBezTo>
                  <a:cubicBezTo>
                    <a:pt x="0" y="4819"/>
                    <a:pt x="1216" y="6794"/>
                    <a:pt x="3192" y="7281"/>
                  </a:cubicBezTo>
                  <a:cubicBezTo>
                    <a:pt x="3472" y="7345"/>
                    <a:pt x="3753" y="7376"/>
                    <a:pt x="4030" y="7376"/>
                  </a:cubicBezTo>
                  <a:cubicBezTo>
                    <a:pt x="5706" y="7376"/>
                    <a:pt x="7238" y="6241"/>
                    <a:pt x="7630" y="4545"/>
                  </a:cubicBezTo>
                  <a:cubicBezTo>
                    <a:pt x="8116" y="2539"/>
                    <a:pt x="6870" y="563"/>
                    <a:pt x="4894" y="107"/>
                  </a:cubicBezTo>
                  <a:cubicBezTo>
                    <a:pt x="4600" y="35"/>
                    <a:pt x="4306" y="0"/>
                    <a:pt x="4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5"/>
            <p:cNvSpPr/>
            <p:nvPr/>
          </p:nvSpPr>
          <p:spPr>
            <a:xfrm>
              <a:off x="2593075" y="2315175"/>
              <a:ext cx="353375" cy="202150"/>
            </a:xfrm>
            <a:custGeom>
              <a:avLst/>
              <a:gdLst/>
              <a:ahLst/>
              <a:cxnLst/>
              <a:rect l="l" t="t" r="r" b="b"/>
              <a:pathLst>
                <a:path w="14135" h="8086" extrusionOk="0">
                  <a:moveTo>
                    <a:pt x="7052" y="0"/>
                  </a:moveTo>
                  <a:cubicBezTo>
                    <a:pt x="3800" y="0"/>
                    <a:pt x="1003" y="2097"/>
                    <a:pt x="0" y="5015"/>
                  </a:cubicBezTo>
                  <a:cubicBezTo>
                    <a:pt x="1763" y="6900"/>
                    <a:pt x="4286" y="8085"/>
                    <a:pt x="7052" y="8085"/>
                  </a:cubicBezTo>
                  <a:cubicBezTo>
                    <a:pt x="9818" y="8085"/>
                    <a:pt x="12341" y="6900"/>
                    <a:pt x="14134" y="5015"/>
                  </a:cubicBezTo>
                  <a:cubicBezTo>
                    <a:pt x="13101" y="2097"/>
                    <a:pt x="10335" y="0"/>
                    <a:pt x="7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105"/>
          <p:cNvGrpSpPr/>
          <p:nvPr/>
        </p:nvGrpSpPr>
        <p:grpSpPr>
          <a:xfrm>
            <a:off x="5454306" y="3097556"/>
            <a:ext cx="436726" cy="436069"/>
            <a:chOff x="2511750" y="2018800"/>
            <a:chExt cx="515250" cy="514475"/>
          </a:xfrm>
        </p:grpSpPr>
        <p:sp>
          <p:nvSpPr>
            <p:cNvPr id="2682" name="Google Shape;2682;p105"/>
            <p:cNvSpPr/>
            <p:nvPr/>
          </p:nvSpPr>
          <p:spPr>
            <a:xfrm>
              <a:off x="2511750" y="2018800"/>
              <a:ext cx="515250" cy="514475"/>
            </a:xfrm>
            <a:custGeom>
              <a:avLst/>
              <a:gdLst/>
              <a:ahLst/>
              <a:cxnLst/>
              <a:rect l="l" t="t" r="r" b="b"/>
              <a:pathLst>
                <a:path w="20610" h="20579" extrusionOk="0">
                  <a:moveTo>
                    <a:pt x="10305" y="1"/>
                  </a:moveTo>
                  <a:cubicBezTo>
                    <a:pt x="4651" y="1"/>
                    <a:pt x="1" y="4621"/>
                    <a:pt x="1" y="10305"/>
                  </a:cubicBezTo>
                  <a:cubicBezTo>
                    <a:pt x="1" y="15958"/>
                    <a:pt x="4651" y="20579"/>
                    <a:pt x="10305" y="20579"/>
                  </a:cubicBezTo>
                  <a:cubicBezTo>
                    <a:pt x="16019" y="20579"/>
                    <a:pt x="20609" y="15958"/>
                    <a:pt x="20609" y="10305"/>
                  </a:cubicBezTo>
                  <a:cubicBezTo>
                    <a:pt x="20609" y="4621"/>
                    <a:pt x="15959" y="1"/>
                    <a:pt x="10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5"/>
            <p:cNvSpPr/>
            <p:nvPr/>
          </p:nvSpPr>
          <p:spPr>
            <a:xfrm>
              <a:off x="2668300" y="2092125"/>
              <a:ext cx="202925" cy="184425"/>
            </a:xfrm>
            <a:custGeom>
              <a:avLst/>
              <a:gdLst/>
              <a:ahLst/>
              <a:cxnLst/>
              <a:rect l="l" t="t" r="r" b="b"/>
              <a:pathLst>
                <a:path w="8117" h="7377" extrusionOk="0">
                  <a:moveTo>
                    <a:pt x="4017" y="0"/>
                  </a:moveTo>
                  <a:cubicBezTo>
                    <a:pt x="2363" y="0"/>
                    <a:pt x="870" y="1135"/>
                    <a:pt x="456" y="2843"/>
                  </a:cubicBezTo>
                  <a:cubicBezTo>
                    <a:pt x="0" y="4819"/>
                    <a:pt x="1216" y="6794"/>
                    <a:pt x="3192" y="7281"/>
                  </a:cubicBezTo>
                  <a:cubicBezTo>
                    <a:pt x="3472" y="7345"/>
                    <a:pt x="3753" y="7376"/>
                    <a:pt x="4030" y="7376"/>
                  </a:cubicBezTo>
                  <a:cubicBezTo>
                    <a:pt x="5706" y="7376"/>
                    <a:pt x="7238" y="6241"/>
                    <a:pt x="7630" y="4545"/>
                  </a:cubicBezTo>
                  <a:cubicBezTo>
                    <a:pt x="8116" y="2539"/>
                    <a:pt x="6870" y="563"/>
                    <a:pt x="4894" y="107"/>
                  </a:cubicBezTo>
                  <a:cubicBezTo>
                    <a:pt x="4600" y="35"/>
                    <a:pt x="4306" y="0"/>
                    <a:pt x="4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5"/>
            <p:cNvSpPr/>
            <p:nvPr/>
          </p:nvSpPr>
          <p:spPr>
            <a:xfrm>
              <a:off x="2593075" y="2315175"/>
              <a:ext cx="353375" cy="202150"/>
            </a:xfrm>
            <a:custGeom>
              <a:avLst/>
              <a:gdLst/>
              <a:ahLst/>
              <a:cxnLst/>
              <a:rect l="l" t="t" r="r" b="b"/>
              <a:pathLst>
                <a:path w="14135" h="8086" extrusionOk="0">
                  <a:moveTo>
                    <a:pt x="7052" y="0"/>
                  </a:moveTo>
                  <a:cubicBezTo>
                    <a:pt x="3800" y="0"/>
                    <a:pt x="1003" y="2097"/>
                    <a:pt x="0" y="5015"/>
                  </a:cubicBezTo>
                  <a:cubicBezTo>
                    <a:pt x="1763" y="6900"/>
                    <a:pt x="4286" y="8085"/>
                    <a:pt x="7052" y="8085"/>
                  </a:cubicBezTo>
                  <a:cubicBezTo>
                    <a:pt x="9818" y="8085"/>
                    <a:pt x="12341" y="6900"/>
                    <a:pt x="14134" y="5015"/>
                  </a:cubicBezTo>
                  <a:cubicBezTo>
                    <a:pt x="13101" y="2097"/>
                    <a:pt x="10335" y="0"/>
                    <a:pt x="7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5" name="Google Shape;2685;p10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Feedback From Users</a:t>
            </a:r>
            <a:endParaRPr dirty="0"/>
          </a:p>
        </p:txBody>
      </p:sp>
      <p:sp>
        <p:nvSpPr>
          <p:cNvPr id="2686" name="Google Shape;2686;p105"/>
          <p:cNvSpPr txBox="1">
            <a:spLocks noGrp="1"/>
          </p:cNvSpPr>
          <p:nvPr>
            <p:ph type="title" idx="2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Reduce Ads.</a:t>
            </a:r>
            <a:endParaRPr dirty="0"/>
          </a:p>
        </p:txBody>
      </p:sp>
      <p:sp>
        <p:nvSpPr>
          <p:cNvPr id="2687" name="Google Shape;2687;p105"/>
          <p:cNvSpPr txBox="1">
            <a:spLocks noGrp="1"/>
          </p:cNvSpPr>
          <p:nvPr>
            <p:ph type="subTitle" idx="1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User want to </a:t>
            </a:r>
            <a:r>
              <a:rPr lang="en-ID" dirty="0"/>
              <a:t> an ad-free experience or a reduction in intrusive ads.</a:t>
            </a:r>
            <a:endParaRPr dirty="0"/>
          </a:p>
        </p:txBody>
      </p:sp>
      <p:sp>
        <p:nvSpPr>
          <p:cNvPr id="2688" name="Google Shape;2688;p105"/>
          <p:cNvSpPr txBox="1">
            <a:spLocks noGrp="1"/>
          </p:cNvSpPr>
          <p:nvPr>
            <p:ph type="title" idx="3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 </a:t>
            </a:r>
            <a:r>
              <a:rPr lang="en-ID" dirty="0"/>
              <a:t>Update and Expand Content</a:t>
            </a:r>
            <a:endParaRPr dirty="0"/>
          </a:p>
        </p:txBody>
      </p:sp>
      <p:sp>
        <p:nvSpPr>
          <p:cNvPr id="2689" name="Google Shape;2689;p105"/>
          <p:cNvSpPr txBox="1">
            <a:spLocks noGrp="1"/>
          </p:cNvSpPr>
          <p:nvPr>
            <p:ph type="subTitle" idx="4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D" dirty="0"/>
              <a:t>User want the content to be updated.</a:t>
            </a:r>
            <a:endParaRPr dirty="0"/>
          </a:p>
        </p:txBody>
      </p:sp>
      <p:sp>
        <p:nvSpPr>
          <p:cNvPr id="2690" name="Google Shape;2690;p105"/>
          <p:cNvSpPr txBox="1">
            <a:spLocks noGrp="1"/>
          </p:cNvSpPr>
          <p:nvPr>
            <p:ph type="title" idx="5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3. </a:t>
            </a:r>
            <a:r>
              <a:rPr lang="en-ID" dirty="0"/>
              <a:t>Fix Bugs</a:t>
            </a:r>
            <a:endParaRPr dirty="0"/>
          </a:p>
        </p:txBody>
      </p:sp>
      <p:sp>
        <p:nvSpPr>
          <p:cNvPr id="2691" name="Google Shape;2691;p105"/>
          <p:cNvSpPr txBox="1">
            <a:spLocks noGrp="1"/>
          </p:cNvSpPr>
          <p:nvPr>
            <p:ph type="subTitle" idx="6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Users want the developer fix the bugs.</a:t>
            </a:r>
            <a:endParaRPr dirty="0"/>
          </a:p>
        </p:txBody>
      </p:sp>
      <p:grpSp>
        <p:nvGrpSpPr>
          <p:cNvPr id="2692" name="Google Shape;2692;p105"/>
          <p:cNvGrpSpPr/>
          <p:nvPr/>
        </p:nvGrpSpPr>
        <p:grpSpPr>
          <a:xfrm>
            <a:off x="4891471" y="1686379"/>
            <a:ext cx="335393" cy="335328"/>
            <a:chOff x="7370250" y="3145350"/>
            <a:chExt cx="481956" cy="481863"/>
          </a:xfrm>
        </p:grpSpPr>
        <p:sp>
          <p:nvSpPr>
            <p:cNvPr id="2693" name="Google Shape;2693;p105"/>
            <p:cNvSpPr/>
            <p:nvPr/>
          </p:nvSpPr>
          <p:spPr>
            <a:xfrm>
              <a:off x="7370250" y="3145350"/>
              <a:ext cx="481956" cy="481863"/>
            </a:xfrm>
            <a:custGeom>
              <a:avLst/>
              <a:gdLst/>
              <a:ahLst/>
              <a:cxnLst/>
              <a:rect l="l" t="t" r="r" b="b"/>
              <a:pathLst>
                <a:path w="6172" h="6171" extrusionOk="0">
                  <a:moveTo>
                    <a:pt x="6171" y="3070"/>
                  </a:moveTo>
                  <a:cubicBezTo>
                    <a:pt x="6171" y="4803"/>
                    <a:pt x="4803" y="6170"/>
                    <a:pt x="3071" y="6170"/>
                  </a:cubicBezTo>
                  <a:cubicBezTo>
                    <a:pt x="1369" y="6170"/>
                    <a:pt x="1" y="4803"/>
                    <a:pt x="1" y="3070"/>
                  </a:cubicBezTo>
                  <a:cubicBezTo>
                    <a:pt x="1" y="1368"/>
                    <a:pt x="1369" y="0"/>
                    <a:pt x="3071" y="0"/>
                  </a:cubicBezTo>
                  <a:cubicBezTo>
                    <a:pt x="4803" y="0"/>
                    <a:pt x="6171" y="1398"/>
                    <a:pt x="6171" y="30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5"/>
            <p:cNvSpPr/>
            <p:nvPr/>
          </p:nvSpPr>
          <p:spPr>
            <a:xfrm>
              <a:off x="7370250" y="3145350"/>
              <a:ext cx="481956" cy="481863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6171" y="3070"/>
                  </a:moveTo>
                  <a:cubicBezTo>
                    <a:pt x="6171" y="4803"/>
                    <a:pt x="4803" y="6170"/>
                    <a:pt x="3071" y="6170"/>
                  </a:cubicBezTo>
                  <a:cubicBezTo>
                    <a:pt x="1369" y="6170"/>
                    <a:pt x="1" y="4803"/>
                    <a:pt x="1" y="3070"/>
                  </a:cubicBezTo>
                  <a:cubicBezTo>
                    <a:pt x="1" y="1368"/>
                    <a:pt x="1369" y="0"/>
                    <a:pt x="3071" y="0"/>
                  </a:cubicBezTo>
                  <a:cubicBezTo>
                    <a:pt x="4803" y="0"/>
                    <a:pt x="6171" y="1398"/>
                    <a:pt x="6171" y="3070"/>
                  </a:cubicBezTo>
                  <a:close/>
                </a:path>
              </a:pathLst>
            </a:custGeom>
            <a:solidFill>
              <a:schemeClr val="lt2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05"/>
            <p:cNvSpPr/>
            <p:nvPr/>
          </p:nvSpPr>
          <p:spPr>
            <a:xfrm>
              <a:off x="7498466" y="3261616"/>
              <a:ext cx="237386" cy="237378"/>
            </a:xfrm>
            <a:custGeom>
              <a:avLst/>
              <a:gdLst/>
              <a:ahLst/>
              <a:cxnLst/>
              <a:rect l="l" t="t" r="r" b="b"/>
              <a:pathLst>
                <a:path w="3040" h="3040" extrusionOk="0">
                  <a:moveTo>
                    <a:pt x="2493" y="517"/>
                  </a:moveTo>
                  <a:cubicBezTo>
                    <a:pt x="1976" y="0"/>
                    <a:pt x="1064" y="0"/>
                    <a:pt x="517" y="517"/>
                  </a:cubicBezTo>
                  <a:cubicBezTo>
                    <a:pt x="61" y="973"/>
                    <a:pt x="0" y="1703"/>
                    <a:pt x="335" y="2250"/>
                  </a:cubicBezTo>
                  <a:lnTo>
                    <a:pt x="152" y="2918"/>
                  </a:lnTo>
                  <a:lnTo>
                    <a:pt x="821" y="2736"/>
                  </a:lnTo>
                  <a:cubicBezTo>
                    <a:pt x="1368" y="3040"/>
                    <a:pt x="2037" y="2949"/>
                    <a:pt x="2493" y="2493"/>
                  </a:cubicBezTo>
                  <a:cubicBezTo>
                    <a:pt x="3040" y="1976"/>
                    <a:pt x="3040" y="1095"/>
                    <a:pt x="2493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5"/>
            <p:cNvSpPr/>
            <p:nvPr/>
          </p:nvSpPr>
          <p:spPr>
            <a:xfrm>
              <a:off x="7567258" y="3363671"/>
              <a:ext cx="35686" cy="3568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457" y="244"/>
                  </a:moveTo>
                  <a:cubicBezTo>
                    <a:pt x="457" y="365"/>
                    <a:pt x="335" y="456"/>
                    <a:pt x="214" y="456"/>
                  </a:cubicBezTo>
                  <a:cubicBezTo>
                    <a:pt x="92" y="456"/>
                    <a:pt x="1" y="365"/>
                    <a:pt x="1" y="244"/>
                  </a:cubicBezTo>
                  <a:cubicBezTo>
                    <a:pt x="1" y="122"/>
                    <a:pt x="92" y="0"/>
                    <a:pt x="214" y="0"/>
                  </a:cubicBezTo>
                  <a:cubicBezTo>
                    <a:pt x="335" y="0"/>
                    <a:pt x="457" y="122"/>
                    <a:pt x="457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5"/>
            <p:cNvSpPr/>
            <p:nvPr/>
          </p:nvSpPr>
          <p:spPr>
            <a:xfrm>
              <a:off x="7631366" y="3361328"/>
              <a:ext cx="35686" cy="40370"/>
            </a:xfrm>
            <a:custGeom>
              <a:avLst/>
              <a:gdLst/>
              <a:ahLst/>
              <a:cxnLst/>
              <a:rect l="l" t="t" r="r" b="b"/>
              <a:pathLst>
                <a:path w="457" h="517" extrusionOk="0">
                  <a:moveTo>
                    <a:pt x="456" y="274"/>
                  </a:moveTo>
                  <a:cubicBezTo>
                    <a:pt x="456" y="395"/>
                    <a:pt x="335" y="517"/>
                    <a:pt x="244" y="517"/>
                  </a:cubicBezTo>
                  <a:cubicBezTo>
                    <a:pt x="122" y="517"/>
                    <a:pt x="0" y="395"/>
                    <a:pt x="0" y="274"/>
                  </a:cubicBezTo>
                  <a:cubicBezTo>
                    <a:pt x="0" y="152"/>
                    <a:pt x="122" y="30"/>
                    <a:pt x="244" y="30"/>
                  </a:cubicBezTo>
                  <a:cubicBezTo>
                    <a:pt x="335" y="0"/>
                    <a:pt x="456" y="122"/>
                    <a:pt x="456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105"/>
          <p:cNvGrpSpPr/>
          <p:nvPr/>
        </p:nvGrpSpPr>
        <p:grpSpPr>
          <a:xfrm>
            <a:off x="1005900" y="3388175"/>
            <a:ext cx="834775" cy="826450"/>
            <a:chOff x="1529600" y="2601475"/>
            <a:chExt cx="834775" cy="826450"/>
          </a:xfrm>
        </p:grpSpPr>
        <p:sp>
          <p:nvSpPr>
            <p:cNvPr id="2699" name="Google Shape;2699;p105"/>
            <p:cNvSpPr/>
            <p:nvPr/>
          </p:nvSpPr>
          <p:spPr>
            <a:xfrm>
              <a:off x="1529600" y="2601475"/>
              <a:ext cx="834775" cy="643825"/>
            </a:xfrm>
            <a:custGeom>
              <a:avLst/>
              <a:gdLst/>
              <a:ahLst/>
              <a:cxnLst/>
              <a:rect l="l" t="t" r="r" b="b"/>
              <a:pathLst>
                <a:path w="33391" h="25753" extrusionOk="0">
                  <a:moveTo>
                    <a:pt x="3770" y="0"/>
                  </a:moveTo>
                  <a:cubicBezTo>
                    <a:pt x="1668" y="0"/>
                    <a:pt x="0" y="1668"/>
                    <a:pt x="0" y="3736"/>
                  </a:cubicBezTo>
                  <a:lnTo>
                    <a:pt x="0" y="22016"/>
                  </a:lnTo>
                  <a:cubicBezTo>
                    <a:pt x="0" y="24084"/>
                    <a:pt x="1668" y="25752"/>
                    <a:pt x="3770" y="25752"/>
                  </a:cubicBezTo>
                  <a:lnTo>
                    <a:pt x="29622" y="25752"/>
                  </a:lnTo>
                  <a:cubicBezTo>
                    <a:pt x="31723" y="25752"/>
                    <a:pt x="33391" y="24084"/>
                    <a:pt x="33391" y="22016"/>
                  </a:cubicBezTo>
                  <a:lnTo>
                    <a:pt x="33391" y="3736"/>
                  </a:lnTo>
                  <a:cubicBezTo>
                    <a:pt x="33391" y="1668"/>
                    <a:pt x="31723" y="0"/>
                    <a:pt x="29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5"/>
            <p:cNvSpPr/>
            <p:nvPr/>
          </p:nvSpPr>
          <p:spPr>
            <a:xfrm>
              <a:off x="2036625" y="3193550"/>
              <a:ext cx="225175" cy="234375"/>
            </a:xfrm>
            <a:custGeom>
              <a:avLst/>
              <a:gdLst/>
              <a:ahLst/>
              <a:cxnLst/>
              <a:rect l="l" t="t" r="r" b="b"/>
              <a:pathLst>
                <a:path w="9007" h="9375" extrusionOk="0">
                  <a:moveTo>
                    <a:pt x="9007" y="1"/>
                  </a:moveTo>
                  <a:lnTo>
                    <a:pt x="1" y="335"/>
                  </a:lnTo>
                  <a:lnTo>
                    <a:pt x="9007" y="9374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5"/>
            <p:cNvSpPr/>
            <p:nvPr/>
          </p:nvSpPr>
          <p:spPr>
            <a:xfrm>
              <a:off x="1718075" y="2764925"/>
              <a:ext cx="458675" cy="316925"/>
            </a:xfrm>
            <a:custGeom>
              <a:avLst/>
              <a:gdLst/>
              <a:ahLst/>
              <a:cxnLst/>
              <a:rect l="l" t="t" r="r" b="b"/>
              <a:pathLst>
                <a:path w="18347" h="12677" extrusionOk="0">
                  <a:moveTo>
                    <a:pt x="17012" y="1335"/>
                  </a:moveTo>
                  <a:lnTo>
                    <a:pt x="17012" y="11342"/>
                  </a:lnTo>
                  <a:lnTo>
                    <a:pt x="1334" y="11342"/>
                  </a:lnTo>
                  <a:lnTo>
                    <a:pt x="1334" y="1335"/>
                  </a:lnTo>
                  <a:close/>
                  <a:moveTo>
                    <a:pt x="667" y="0"/>
                  </a:moveTo>
                  <a:cubicBezTo>
                    <a:pt x="267" y="0"/>
                    <a:pt x="0" y="301"/>
                    <a:pt x="0" y="667"/>
                  </a:cubicBezTo>
                  <a:lnTo>
                    <a:pt x="0" y="12009"/>
                  </a:lnTo>
                  <a:cubicBezTo>
                    <a:pt x="0" y="12376"/>
                    <a:pt x="267" y="12676"/>
                    <a:pt x="667" y="12676"/>
                  </a:cubicBezTo>
                  <a:lnTo>
                    <a:pt x="17679" y="12676"/>
                  </a:lnTo>
                  <a:cubicBezTo>
                    <a:pt x="18013" y="12676"/>
                    <a:pt x="18347" y="12376"/>
                    <a:pt x="18347" y="12009"/>
                  </a:cubicBezTo>
                  <a:lnTo>
                    <a:pt x="18347" y="667"/>
                  </a:lnTo>
                  <a:cubicBezTo>
                    <a:pt x="18347" y="301"/>
                    <a:pt x="18046" y="0"/>
                    <a:pt x="17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5"/>
            <p:cNvSpPr/>
            <p:nvPr/>
          </p:nvSpPr>
          <p:spPr>
            <a:xfrm>
              <a:off x="1715575" y="2764800"/>
              <a:ext cx="251025" cy="224475"/>
            </a:xfrm>
            <a:custGeom>
              <a:avLst/>
              <a:gdLst/>
              <a:ahLst/>
              <a:cxnLst/>
              <a:rect l="l" t="t" r="r" b="b"/>
              <a:pathLst>
                <a:path w="10041" h="8979" extrusionOk="0">
                  <a:moveTo>
                    <a:pt x="738" y="1"/>
                  </a:moveTo>
                  <a:cubicBezTo>
                    <a:pt x="562" y="1"/>
                    <a:pt x="388" y="68"/>
                    <a:pt x="267" y="205"/>
                  </a:cubicBezTo>
                  <a:cubicBezTo>
                    <a:pt x="0" y="506"/>
                    <a:pt x="0" y="939"/>
                    <a:pt x="300" y="1173"/>
                  </a:cubicBezTo>
                  <a:lnTo>
                    <a:pt x="8840" y="8812"/>
                  </a:lnTo>
                  <a:cubicBezTo>
                    <a:pt x="8973" y="8912"/>
                    <a:pt x="9140" y="8978"/>
                    <a:pt x="9307" y="8978"/>
                  </a:cubicBezTo>
                  <a:cubicBezTo>
                    <a:pt x="9473" y="8978"/>
                    <a:pt x="9674" y="8878"/>
                    <a:pt x="9807" y="8712"/>
                  </a:cubicBezTo>
                  <a:cubicBezTo>
                    <a:pt x="10041" y="8445"/>
                    <a:pt x="10041" y="8011"/>
                    <a:pt x="9774" y="7778"/>
                  </a:cubicBezTo>
                  <a:lnTo>
                    <a:pt x="1201" y="172"/>
                  </a:lnTo>
                  <a:cubicBezTo>
                    <a:pt x="1072" y="59"/>
                    <a:pt x="904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5"/>
            <p:cNvSpPr/>
            <p:nvPr/>
          </p:nvSpPr>
          <p:spPr>
            <a:xfrm>
              <a:off x="1929050" y="2764775"/>
              <a:ext cx="249375" cy="224500"/>
            </a:xfrm>
            <a:custGeom>
              <a:avLst/>
              <a:gdLst/>
              <a:ahLst/>
              <a:cxnLst/>
              <a:rect l="l" t="t" r="r" b="b"/>
              <a:pathLst>
                <a:path w="9975" h="8980" extrusionOk="0">
                  <a:moveTo>
                    <a:pt x="9216" y="0"/>
                  </a:moveTo>
                  <a:cubicBezTo>
                    <a:pt x="9064" y="0"/>
                    <a:pt x="8909" y="53"/>
                    <a:pt x="8773" y="173"/>
                  </a:cubicBezTo>
                  <a:lnTo>
                    <a:pt x="301" y="7812"/>
                  </a:lnTo>
                  <a:cubicBezTo>
                    <a:pt x="67" y="8045"/>
                    <a:pt x="0" y="8479"/>
                    <a:pt x="267" y="8746"/>
                  </a:cubicBezTo>
                  <a:cubicBezTo>
                    <a:pt x="401" y="8879"/>
                    <a:pt x="601" y="8979"/>
                    <a:pt x="768" y="8979"/>
                  </a:cubicBezTo>
                  <a:cubicBezTo>
                    <a:pt x="934" y="8979"/>
                    <a:pt x="1101" y="8879"/>
                    <a:pt x="1235" y="8813"/>
                  </a:cubicBezTo>
                  <a:lnTo>
                    <a:pt x="9674" y="1174"/>
                  </a:lnTo>
                  <a:cubicBezTo>
                    <a:pt x="9941" y="907"/>
                    <a:pt x="9974" y="507"/>
                    <a:pt x="9707" y="206"/>
                  </a:cubicBezTo>
                  <a:cubicBezTo>
                    <a:pt x="9579" y="78"/>
                    <a:pt x="9401" y="0"/>
                    <a:pt x="9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5"/>
            <p:cNvSpPr/>
            <p:nvPr/>
          </p:nvSpPr>
          <p:spPr>
            <a:xfrm>
              <a:off x="1715575" y="2902400"/>
              <a:ext cx="191825" cy="179450"/>
            </a:xfrm>
            <a:custGeom>
              <a:avLst/>
              <a:gdLst/>
              <a:ahLst/>
              <a:cxnLst/>
              <a:rect l="l" t="t" r="r" b="b"/>
              <a:pathLst>
                <a:path w="7673" h="7178" extrusionOk="0">
                  <a:moveTo>
                    <a:pt x="6925" y="1"/>
                  </a:moveTo>
                  <a:cubicBezTo>
                    <a:pt x="6752" y="1"/>
                    <a:pt x="6584" y="59"/>
                    <a:pt x="6471" y="172"/>
                  </a:cubicBezTo>
                  <a:lnTo>
                    <a:pt x="300" y="6010"/>
                  </a:lnTo>
                  <a:cubicBezTo>
                    <a:pt x="0" y="6276"/>
                    <a:pt x="0" y="6710"/>
                    <a:pt x="267" y="6977"/>
                  </a:cubicBezTo>
                  <a:cubicBezTo>
                    <a:pt x="367" y="7110"/>
                    <a:pt x="600" y="7177"/>
                    <a:pt x="767" y="7177"/>
                  </a:cubicBezTo>
                  <a:cubicBezTo>
                    <a:pt x="934" y="7177"/>
                    <a:pt x="1101" y="7110"/>
                    <a:pt x="1201" y="7010"/>
                  </a:cubicBezTo>
                  <a:lnTo>
                    <a:pt x="7372" y="1173"/>
                  </a:lnTo>
                  <a:cubicBezTo>
                    <a:pt x="7672" y="939"/>
                    <a:pt x="7672" y="472"/>
                    <a:pt x="7439" y="205"/>
                  </a:cubicBezTo>
                  <a:cubicBezTo>
                    <a:pt x="7301" y="68"/>
                    <a:pt x="7109" y="1"/>
                    <a:pt x="6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5"/>
            <p:cNvSpPr/>
            <p:nvPr/>
          </p:nvSpPr>
          <p:spPr>
            <a:xfrm>
              <a:off x="1991600" y="2900025"/>
              <a:ext cx="185975" cy="181825"/>
            </a:xfrm>
            <a:custGeom>
              <a:avLst/>
              <a:gdLst/>
              <a:ahLst/>
              <a:cxnLst/>
              <a:rect l="l" t="t" r="r" b="b"/>
              <a:pathLst>
                <a:path w="7439" h="7273" extrusionOk="0">
                  <a:moveTo>
                    <a:pt x="726" y="0"/>
                  </a:moveTo>
                  <a:cubicBezTo>
                    <a:pt x="551" y="0"/>
                    <a:pt x="384" y="67"/>
                    <a:pt x="267" y="200"/>
                  </a:cubicBezTo>
                  <a:cubicBezTo>
                    <a:pt x="0" y="467"/>
                    <a:pt x="0" y="901"/>
                    <a:pt x="267" y="1134"/>
                  </a:cubicBezTo>
                  <a:lnTo>
                    <a:pt x="6271" y="7072"/>
                  </a:lnTo>
                  <a:cubicBezTo>
                    <a:pt x="6405" y="7205"/>
                    <a:pt x="6572" y="7272"/>
                    <a:pt x="6738" y="7272"/>
                  </a:cubicBezTo>
                  <a:cubicBezTo>
                    <a:pt x="6905" y="7272"/>
                    <a:pt x="7072" y="7205"/>
                    <a:pt x="7172" y="7072"/>
                  </a:cubicBezTo>
                  <a:cubicBezTo>
                    <a:pt x="7439" y="6772"/>
                    <a:pt x="7439" y="6371"/>
                    <a:pt x="7172" y="6105"/>
                  </a:cubicBezTo>
                  <a:lnTo>
                    <a:pt x="1234" y="200"/>
                  </a:lnTo>
                  <a:cubicBezTo>
                    <a:pt x="1084" y="67"/>
                    <a:pt x="90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105"/>
          <p:cNvGrpSpPr/>
          <p:nvPr/>
        </p:nvGrpSpPr>
        <p:grpSpPr>
          <a:xfrm>
            <a:off x="2005735" y="4063421"/>
            <a:ext cx="411118" cy="411118"/>
            <a:chOff x="2005735" y="4063421"/>
            <a:chExt cx="411118" cy="411118"/>
          </a:xfrm>
        </p:grpSpPr>
        <p:sp>
          <p:nvSpPr>
            <p:cNvPr id="2707" name="Google Shape;2707;p105"/>
            <p:cNvSpPr/>
            <p:nvPr/>
          </p:nvSpPr>
          <p:spPr>
            <a:xfrm>
              <a:off x="2005735" y="4063421"/>
              <a:ext cx="411118" cy="411118"/>
            </a:xfrm>
            <a:custGeom>
              <a:avLst/>
              <a:gdLst/>
              <a:ahLst/>
              <a:cxnLst/>
              <a:rect l="l" t="t" r="r" b="b"/>
              <a:pathLst>
                <a:path w="35026" h="35026" extrusionOk="0">
                  <a:moveTo>
                    <a:pt x="17513" y="1"/>
                  </a:moveTo>
                  <a:cubicBezTo>
                    <a:pt x="7839" y="1"/>
                    <a:pt x="0" y="7840"/>
                    <a:pt x="0" y="17513"/>
                  </a:cubicBezTo>
                  <a:cubicBezTo>
                    <a:pt x="0" y="27187"/>
                    <a:pt x="7839" y="35026"/>
                    <a:pt x="17513" y="35026"/>
                  </a:cubicBezTo>
                  <a:cubicBezTo>
                    <a:pt x="27186" y="35026"/>
                    <a:pt x="35025" y="27187"/>
                    <a:pt x="35025" y="17513"/>
                  </a:cubicBezTo>
                  <a:cubicBezTo>
                    <a:pt x="35025" y="7840"/>
                    <a:pt x="27186" y="1"/>
                    <a:pt x="17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8" name="Google Shape;2708;p105"/>
            <p:cNvGrpSpPr/>
            <p:nvPr/>
          </p:nvGrpSpPr>
          <p:grpSpPr>
            <a:xfrm>
              <a:off x="2083249" y="4163871"/>
              <a:ext cx="256077" cy="210442"/>
              <a:chOff x="2083249" y="4163871"/>
              <a:chExt cx="256077" cy="210442"/>
            </a:xfrm>
          </p:grpSpPr>
          <p:sp>
            <p:nvSpPr>
              <p:cNvPr id="2709" name="Google Shape;2709;p105"/>
              <p:cNvSpPr/>
              <p:nvPr/>
            </p:nvSpPr>
            <p:spPr>
              <a:xfrm>
                <a:off x="2178006" y="4313606"/>
                <a:ext cx="66563" cy="60706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172" extrusionOk="0">
                    <a:moveTo>
                      <a:pt x="2836" y="1"/>
                    </a:moveTo>
                    <a:cubicBezTo>
                      <a:pt x="1268" y="1"/>
                      <a:pt x="0" y="1168"/>
                      <a:pt x="0" y="2603"/>
                    </a:cubicBezTo>
                    <a:cubicBezTo>
                      <a:pt x="0" y="4004"/>
                      <a:pt x="1301" y="5171"/>
                      <a:pt x="2836" y="5171"/>
                    </a:cubicBezTo>
                    <a:cubicBezTo>
                      <a:pt x="4437" y="5171"/>
                      <a:pt x="5671" y="4004"/>
                      <a:pt x="5671" y="2603"/>
                    </a:cubicBezTo>
                    <a:cubicBezTo>
                      <a:pt x="5671" y="1168"/>
                      <a:pt x="4370" y="1"/>
                      <a:pt x="2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05"/>
              <p:cNvSpPr/>
              <p:nvPr/>
            </p:nvSpPr>
            <p:spPr>
              <a:xfrm>
                <a:off x="2144718" y="4258909"/>
                <a:ext cx="132739" cy="46105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3928" extrusionOk="0">
                    <a:moveTo>
                      <a:pt x="5776" y="1"/>
                    </a:moveTo>
                    <a:cubicBezTo>
                      <a:pt x="3571" y="1"/>
                      <a:pt x="1669" y="893"/>
                      <a:pt x="668" y="1659"/>
                    </a:cubicBezTo>
                    <a:cubicBezTo>
                      <a:pt x="134" y="2092"/>
                      <a:pt x="1" y="2860"/>
                      <a:pt x="434" y="3427"/>
                    </a:cubicBezTo>
                    <a:cubicBezTo>
                      <a:pt x="672" y="3743"/>
                      <a:pt x="1050" y="3919"/>
                      <a:pt x="1430" y="3919"/>
                    </a:cubicBezTo>
                    <a:cubicBezTo>
                      <a:pt x="1691" y="3919"/>
                      <a:pt x="1952" y="3837"/>
                      <a:pt x="2169" y="3660"/>
                    </a:cubicBezTo>
                    <a:cubicBezTo>
                      <a:pt x="2191" y="3638"/>
                      <a:pt x="3745" y="2511"/>
                      <a:pt x="5803" y="2511"/>
                    </a:cubicBezTo>
                    <a:cubicBezTo>
                      <a:pt x="6842" y="2511"/>
                      <a:pt x="8010" y="2798"/>
                      <a:pt x="9174" y="3660"/>
                    </a:cubicBezTo>
                    <a:cubicBezTo>
                      <a:pt x="9441" y="3827"/>
                      <a:pt x="9674" y="3927"/>
                      <a:pt x="9941" y="3927"/>
                    </a:cubicBezTo>
                    <a:cubicBezTo>
                      <a:pt x="10308" y="3927"/>
                      <a:pt x="10675" y="3760"/>
                      <a:pt x="10875" y="3427"/>
                    </a:cubicBezTo>
                    <a:cubicBezTo>
                      <a:pt x="11309" y="2826"/>
                      <a:pt x="11175" y="2092"/>
                      <a:pt x="10642" y="1659"/>
                    </a:cubicBezTo>
                    <a:cubicBezTo>
                      <a:pt x="9008" y="437"/>
                      <a:pt x="7318" y="1"/>
                      <a:pt x="5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05"/>
              <p:cNvSpPr/>
              <p:nvPr/>
            </p:nvSpPr>
            <p:spPr>
              <a:xfrm>
                <a:off x="2113403" y="4212206"/>
                <a:ext cx="194596" cy="55612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738" extrusionOk="0">
                    <a:moveTo>
                      <a:pt x="8611" y="0"/>
                    </a:moveTo>
                    <a:cubicBezTo>
                      <a:pt x="4126" y="0"/>
                      <a:pt x="734" y="2447"/>
                      <a:pt x="667" y="2469"/>
                    </a:cubicBezTo>
                    <a:cubicBezTo>
                      <a:pt x="134" y="2836"/>
                      <a:pt x="0" y="3636"/>
                      <a:pt x="434" y="4170"/>
                    </a:cubicBezTo>
                    <a:cubicBezTo>
                      <a:pt x="655" y="4533"/>
                      <a:pt x="1035" y="4725"/>
                      <a:pt x="1419" y="4725"/>
                    </a:cubicBezTo>
                    <a:cubicBezTo>
                      <a:pt x="1670" y="4725"/>
                      <a:pt x="1924" y="4642"/>
                      <a:pt x="2135" y="4470"/>
                    </a:cubicBezTo>
                    <a:cubicBezTo>
                      <a:pt x="2289" y="4360"/>
                      <a:pt x="4989" y="2446"/>
                      <a:pt x="8544" y="2446"/>
                    </a:cubicBezTo>
                    <a:cubicBezTo>
                      <a:pt x="10373" y="2446"/>
                      <a:pt x="12427" y="2952"/>
                      <a:pt x="14477" y="4470"/>
                    </a:cubicBezTo>
                    <a:cubicBezTo>
                      <a:pt x="14711" y="4637"/>
                      <a:pt x="14978" y="4737"/>
                      <a:pt x="15211" y="4737"/>
                    </a:cubicBezTo>
                    <a:cubicBezTo>
                      <a:pt x="15611" y="4737"/>
                      <a:pt x="15978" y="4504"/>
                      <a:pt x="16178" y="4170"/>
                    </a:cubicBezTo>
                    <a:cubicBezTo>
                      <a:pt x="16579" y="3636"/>
                      <a:pt x="16479" y="2902"/>
                      <a:pt x="15912" y="2469"/>
                    </a:cubicBezTo>
                    <a:cubicBezTo>
                      <a:pt x="13391" y="618"/>
                      <a:pt x="10863" y="0"/>
                      <a:pt x="8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05"/>
              <p:cNvSpPr/>
              <p:nvPr/>
            </p:nvSpPr>
            <p:spPr>
              <a:xfrm>
                <a:off x="2083249" y="4163871"/>
                <a:ext cx="256077" cy="67784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775" extrusionOk="0">
                    <a:moveTo>
                      <a:pt x="11314" y="1"/>
                    </a:moveTo>
                    <a:cubicBezTo>
                      <a:pt x="5257" y="1"/>
                      <a:pt x="668" y="3485"/>
                      <a:pt x="601" y="3551"/>
                    </a:cubicBezTo>
                    <a:cubicBezTo>
                      <a:pt x="67" y="3952"/>
                      <a:pt x="1" y="4752"/>
                      <a:pt x="401" y="5286"/>
                    </a:cubicBezTo>
                    <a:cubicBezTo>
                      <a:pt x="652" y="5614"/>
                      <a:pt x="1013" y="5774"/>
                      <a:pt x="1384" y="5774"/>
                    </a:cubicBezTo>
                    <a:cubicBezTo>
                      <a:pt x="1654" y="5774"/>
                      <a:pt x="1930" y="5688"/>
                      <a:pt x="2169" y="5519"/>
                    </a:cubicBezTo>
                    <a:cubicBezTo>
                      <a:pt x="2213" y="5453"/>
                      <a:pt x="6113" y="2487"/>
                      <a:pt x="11268" y="2487"/>
                    </a:cubicBezTo>
                    <a:cubicBezTo>
                      <a:pt x="13875" y="2487"/>
                      <a:pt x="16802" y="3246"/>
                      <a:pt x="19715" y="5519"/>
                    </a:cubicBezTo>
                    <a:cubicBezTo>
                      <a:pt x="19915" y="5686"/>
                      <a:pt x="20215" y="5753"/>
                      <a:pt x="20449" y="5753"/>
                    </a:cubicBezTo>
                    <a:cubicBezTo>
                      <a:pt x="20849" y="5753"/>
                      <a:pt x="21183" y="5586"/>
                      <a:pt x="21416" y="5286"/>
                    </a:cubicBezTo>
                    <a:cubicBezTo>
                      <a:pt x="21816" y="4752"/>
                      <a:pt x="21750" y="3952"/>
                      <a:pt x="21216" y="3551"/>
                    </a:cubicBezTo>
                    <a:cubicBezTo>
                      <a:pt x="17803" y="888"/>
                      <a:pt x="14372" y="1"/>
                      <a:pt x="11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3" name="Google Shape;2713;p105"/>
          <p:cNvGrpSpPr/>
          <p:nvPr/>
        </p:nvGrpSpPr>
        <p:grpSpPr>
          <a:xfrm>
            <a:off x="7090818" y="3427141"/>
            <a:ext cx="985772" cy="784253"/>
            <a:chOff x="4937025" y="1318050"/>
            <a:chExt cx="1125825" cy="895675"/>
          </a:xfrm>
        </p:grpSpPr>
        <p:sp>
          <p:nvSpPr>
            <p:cNvPr id="2714" name="Google Shape;2714;p105"/>
            <p:cNvSpPr/>
            <p:nvPr/>
          </p:nvSpPr>
          <p:spPr>
            <a:xfrm>
              <a:off x="4937025" y="1318050"/>
              <a:ext cx="1125825" cy="709700"/>
            </a:xfrm>
            <a:custGeom>
              <a:avLst/>
              <a:gdLst/>
              <a:ahLst/>
              <a:cxnLst/>
              <a:rect l="l" t="t" r="r" b="b"/>
              <a:pathLst>
                <a:path w="45033" h="28388" extrusionOk="0">
                  <a:moveTo>
                    <a:pt x="3737" y="1"/>
                  </a:moveTo>
                  <a:cubicBezTo>
                    <a:pt x="1669" y="1"/>
                    <a:pt x="1" y="1668"/>
                    <a:pt x="1" y="3770"/>
                  </a:cubicBezTo>
                  <a:lnTo>
                    <a:pt x="1" y="24652"/>
                  </a:lnTo>
                  <a:cubicBezTo>
                    <a:pt x="1" y="26720"/>
                    <a:pt x="1669" y="28388"/>
                    <a:pt x="3737" y="28388"/>
                  </a:cubicBezTo>
                  <a:lnTo>
                    <a:pt x="41264" y="28388"/>
                  </a:lnTo>
                  <a:cubicBezTo>
                    <a:pt x="43365" y="28388"/>
                    <a:pt x="45033" y="26720"/>
                    <a:pt x="45033" y="24652"/>
                  </a:cubicBezTo>
                  <a:lnTo>
                    <a:pt x="45033" y="3770"/>
                  </a:lnTo>
                  <a:cubicBezTo>
                    <a:pt x="45033" y="1668"/>
                    <a:pt x="43365" y="1"/>
                    <a:pt x="4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5"/>
            <p:cNvSpPr/>
            <p:nvPr/>
          </p:nvSpPr>
          <p:spPr>
            <a:xfrm>
              <a:off x="5067125" y="1979350"/>
              <a:ext cx="226025" cy="234375"/>
            </a:xfrm>
            <a:custGeom>
              <a:avLst/>
              <a:gdLst/>
              <a:ahLst/>
              <a:cxnLst/>
              <a:rect l="l" t="t" r="r" b="b"/>
              <a:pathLst>
                <a:path w="9041" h="9375" extrusionOk="0">
                  <a:moveTo>
                    <a:pt x="0" y="1"/>
                  </a:moveTo>
                  <a:lnTo>
                    <a:pt x="0" y="9374"/>
                  </a:lnTo>
                  <a:lnTo>
                    <a:pt x="9040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5"/>
            <p:cNvSpPr/>
            <p:nvPr/>
          </p:nvSpPr>
          <p:spPr>
            <a:xfrm>
              <a:off x="5268100" y="1489000"/>
              <a:ext cx="671325" cy="52575"/>
            </a:xfrm>
            <a:custGeom>
              <a:avLst/>
              <a:gdLst/>
              <a:ahLst/>
              <a:cxnLst/>
              <a:rect l="l" t="t" r="r" b="b"/>
              <a:pathLst>
                <a:path w="26853" h="2103" extrusionOk="0">
                  <a:moveTo>
                    <a:pt x="1335" y="1"/>
                  </a:moveTo>
                  <a:cubicBezTo>
                    <a:pt x="0" y="1"/>
                    <a:pt x="0" y="2102"/>
                    <a:pt x="1335" y="2102"/>
                  </a:cubicBezTo>
                  <a:lnTo>
                    <a:pt x="25519" y="2102"/>
                  </a:lnTo>
                  <a:cubicBezTo>
                    <a:pt x="26853" y="2102"/>
                    <a:pt x="26853" y="1"/>
                    <a:pt x="25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5"/>
            <p:cNvSpPr/>
            <p:nvPr/>
          </p:nvSpPr>
          <p:spPr>
            <a:xfrm>
              <a:off x="5071300" y="1627450"/>
              <a:ext cx="858975" cy="25025"/>
            </a:xfrm>
            <a:custGeom>
              <a:avLst/>
              <a:gdLst/>
              <a:ahLst/>
              <a:cxnLst/>
              <a:rect l="l" t="t" r="r" b="b"/>
              <a:pathLst>
                <a:path w="34359" h="1001" extrusionOk="0">
                  <a:moveTo>
                    <a:pt x="634" y="0"/>
                  </a:moveTo>
                  <a:cubicBezTo>
                    <a:pt x="0" y="0"/>
                    <a:pt x="0" y="1001"/>
                    <a:pt x="634" y="1001"/>
                  </a:cubicBezTo>
                  <a:lnTo>
                    <a:pt x="33691" y="1001"/>
                  </a:lnTo>
                  <a:cubicBezTo>
                    <a:pt x="34358" y="1001"/>
                    <a:pt x="34358" y="0"/>
                    <a:pt x="33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5"/>
            <p:cNvSpPr/>
            <p:nvPr/>
          </p:nvSpPr>
          <p:spPr>
            <a:xfrm>
              <a:off x="5071300" y="1714175"/>
              <a:ext cx="858975" cy="25025"/>
            </a:xfrm>
            <a:custGeom>
              <a:avLst/>
              <a:gdLst/>
              <a:ahLst/>
              <a:cxnLst/>
              <a:rect l="l" t="t" r="r" b="b"/>
              <a:pathLst>
                <a:path w="34359" h="1001" extrusionOk="0">
                  <a:moveTo>
                    <a:pt x="634" y="0"/>
                  </a:moveTo>
                  <a:cubicBezTo>
                    <a:pt x="0" y="0"/>
                    <a:pt x="0" y="1001"/>
                    <a:pt x="634" y="1001"/>
                  </a:cubicBezTo>
                  <a:lnTo>
                    <a:pt x="33691" y="1001"/>
                  </a:lnTo>
                  <a:cubicBezTo>
                    <a:pt x="34358" y="1001"/>
                    <a:pt x="34358" y="0"/>
                    <a:pt x="33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5"/>
            <p:cNvSpPr/>
            <p:nvPr/>
          </p:nvSpPr>
          <p:spPr>
            <a:xfrm>
              <a:off x="5071300" y="1801725"/>
              <a:ext cx="858975" cy="25050"/>
            </a:xfrm>
            <a:custGeom>
              <a:avLst/>
              <a:gdLst/>
              <a:ahLst/>
              <a:cxnLst/>
              <a:rect l="l" t="t" r="r" b="b"/>
              <a:pathLst>
                <a:path w="34359" h="1002" extrusionOk="0">
                  <a:moveTo>
                    <a:pt x="634" y="1"/>
                  </a:moveTo>
                  <a:cubicBezTo>
                    <a:pt x="0" y="1"/>
                    <a:pt x="0" y="1001"/>
                    <a:pt x="634" y="1001"/>
                  </a:cubicBezTo>
                  <a:lnTo>
                    <a:pt x="33691" y="1001"/>
                  </a:lnTo>
                  <a:cubicBezTo>
                    <a:pt x="34358" y="1001"/>
                    <a:pt x="34358" y="1"/>
                    <a:pt x="33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5"/>
            <p:cNvSpPr/>
            <p:nvPr/>
          </p:nvSpPr>
          <p:spPr>
            <a:xfrm>
              <a:off x="5071300" y="1888450"/>
              <a:ext cx="858975" cy="25050"/>
            </a:xfrm>
            <a:custGeom>
              <a:avLst/>
              <a:gdLst/>
              <a:ahLst/>
              <a:cxnLst/>
              <a:rect l="l" t="t" r="r" b="b"/>
              <a:pathLst>
                <a:path w="34359" h="1002" extrusionOk="0">
                  <a:moveTo>
                    <a:pt x="634" y="1"/>
                  </a:moveTo>
                  <a:cubicBezTo>
                    <a:pt x="0" y="1"/>
                    <a:pt x="0" y="1002"/>
                    <a:pt x="634" y="1002"/>
                  </a:cubicBezTo>
                  <a:lnTo>
                    <a:pt x="33691" y="1002"/>
                  </a:lnTo>
                  <a:cubicBezTo>
                    <a:pt x="34358" y="1002"/>
                    <a:pt x="34358" y="1"/>
                    <a:pt x="33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5"/>
            <p:cNvSpPr/>
            <p:nvPr/>
          </p:nvSpPr>
          <p:spPr>
            <a:xfrm>
              <a:off x="5064625" y="1397275"/>
              <a:ext cx="187650" cy="187650"/>
            </a:xfrm>
            <a:custGeom>
              <a:avLst/>
              <a:gdLst/>
              <a:ahLst/>
              <a:cxnLst/>
              <a:rect l="l" t="t" r="r" b="b"/>
              <a:pathLst>
                <a:path w="7506" h="7506" extrusionOk="0">
                  <a:moveTo>
                    <a:pt x="3770" y="1"/>
                  </a:moveTo>
                  <a:cubicBezTo>
                    <a:pt x="1702" y="1"/>
                    <a:pt x="0" y="1668"/>
                    <a:pt x="0" y="3737"/>
                  </a:cubicBezTo>
                  <a:cubicBezTo>
                    <a:pt x="0" y="5838"/>
                    <a:pt x="1702" y="7506"/>
                    <a:pt x="3770" y="7506"/>
                  </a:cubicBezTo>
                  <a:cubicBezTo>
                    <a:pt x="5838" y="7506"/>
                    <a:pt x="7506" y="5838"/>
                    <a:pt x="7506" y="3737"/>
                  </a:cubicBezTo>
                  <a:cubicBezTo>
                    <a:pt x="7506" y="1668"/>
                    <a:pt x="5838" y="1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5"/>
            <p:cNvSpPr/>
            <p:nvPr/>
          </p:nvSpPr>
          <p:spPr>
            <a:xfrm>
              <a:off x="5129675" y="1428975"/>
              <a:ext cx="58400" cy="58400"/>
            </a:xfrm>
            <a:custGeom>
              <a:avLst/>
              <a:gdLst/>
              <a:ahLst/>
              <a:cxnLst/>
              <a:rect l="l" t="t" r="r" b="b"/>
              <a:pathLst>
                <a:path w="2336" h="2336" extrusionOk="0">
                  <a:moveTo>
                    <a:pt x="1168" y="0"/>
                  </a:moveTo>
                  <a:cubicBezTo>
                    <a:pt x="501" y="0"/>
                    <a:pt x="0" y="534"/>
                    <a:pt x="0" y="1168"/>
                  </a:cubicBezTo>
                  <a:cubicBezTo>
                    <a:pt x="0" y="1835"/>
                    <a:pt x="534" y="2335"/>
                    <a:pt x="1168" y="2335"/>
                  </a:cubicBezTo>
                  <a:cubicBezTo>
                    <a:pt x="1835" y="2335"/>
                    <a:pt x="2335" y="1768"/>
                    <a:pt x="2335" y="1168"/>
                  </a:cubicBezTo>
                  <a:cubicBezTo>
                    <a:pt x="2335" y="534"/>
                    <a:pt x="1835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5"/>
            <p:cNvSpPr/>
            <p:nvPr/>
          </p:nvSpPr>
          <p:spPr>
            <a:xfrm>
              <a:off x="5113825" y="1489850"/>
              <a:ext cx="91750" cy="45875"/>
            </a:xfrm>
            <a:custGeom>
              <a:avLst/>
              <a:gdLst/>
              <a:ahLst/>
              <a:cxnLst/>
              <a:rect l="l" t="t" r="r" b="b"/>
              <a:pathLst>
                <a:path w="3670" h="1835" extrusionOk="0">
                  <a:moveTo>
                    <a:pt x="1135" y="0"/>
                  </a:moveTo>
                  <a:cubicBezTo>
                    <a:pt x="501" y="0"/>
                    <a:pt x="0" y="501"/>
                    <a:pt x="0" y="1134"/>
                  </a:cubicBezTo>
                  <a:lnTo>
                    <a:pt x="0" y="1835"/>
                  </a:lnTo>
                  <a:lnTo>
                    <a:pt x="3670" y="1835"/>
                  </a:lnTo>
                  <a:lnTo>
                    <a:pt x="3670" y="1134"/>
                  </a:lnTo>
                  <a:cubicBezTo>
                    <a:pt x="3670" y="501"/>
                    <a:pt x="3203" y="0"/>
                    <a:pt x="2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5"/>
            <p:cNvSpPr/>
            <p:nvPr/>
          </p:nvSpPr>
          <p:spPr>
            <a:xfrm>
              <a:off x="5148025" y="1466700"/>
              <a:ext cx="21700" cy="44850"/>
            </a:xfrm>
            <a:custGeom>
              <a:avLst/>
              <a:gdLst/>
              <a:ahLst/>
              <a:cxnLst/>
              <a:rect l="l" t="t" r="r" b="b"/>
              <a:pathLst>
                <a:path w="868" h="1794" extrusionOk="0">
                  <a:moveTo>
                    <a:pt x="442" y="1"/>
                  </a:moveTo>
                  <a:cubicBezTo>
                    <a:pt x="225" y="1"/>
                    <a:pt x="0" y="142"/>
                    <a:pt x="0" y="426"/>
                  </a:cubicBezTo>
                  <a:lnTo>
                    <a:pt x="0" y="1393"/>
                  </a:lnTo>
                  <a:cubicBezTo>
                    <a:pt x="0" y="1660"/>
                    <a:pt x="209" y="1793"/>
                    <a:pt x="417" y="1793"/>
                  </a:cubicBezTo>
                  <a:cubicBezTo>
                    <a:pt x="626" y="1793"/>
                    <a:pt x="834" y="1660"/>
                    <a:pt x="834" y="1393"/>
                  </a:cubicBezTo>
                  <a:lnTo>
                    <a:pt x="834" y="426"/>
                  </a:lnTo>
                  <a:cubicBezTo>
                    <a:pt x="867" y="142"/>
                    <a:pt x="659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105"/>
          <p:cNvGrpSpPr/>
          <p:nvPr/>
        </p:nvGrpSpPr>
        <p:grpSpPr>
          <a:xfrm>
            <a:off x="4057264" y="2221318"/>
            <a:ext cx="577838" cy="411153"/>
            <a:chOff x="4937025" y="4378575"/>
            <a:chExt cx="1040775" cy="740550"/>
          </a:xfrm>
        </p:grpSpPr>
        <p:sp>
          <p:nvSpPr>
            <p:cNvPr id="2726" name="Google Shape;2726;p105"/>
            <p:cNvSpPr/>
            <p:nvPr/>
          </p:nvSpPr>
          <p:spPr>
            <a:xfrm>
              <a:off x="4937025" y="4378575"/>
              <a:ext cx="1040775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5"/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5"/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5"/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5"/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5"/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105"/>
          <p:cNvSpPr/>
          <p:nvPr/>
        </p:nvSpPr>
        <p:spPr>
          <a:xfrm>
            <a:off x="2416850" y="2953825"/>
            <a:ext cx="289916" cy="289286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105"/>
          <p:cNvSpPr/>
          <p:nvPr/>
        </p:nvSpPr>
        <p:spPr>
          <a:xfrm>
            <a:off x="6406550" y="410402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2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/>
                                        <p:tgtEl>
                                          <p:spTgt spid="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/>
                                        <p:tgtEl>
                                          <p:spTgt spid="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/>
                                        <p:tgtEl>
                                          <p:spTgt spid="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/>
                                        <p:tgtEl>
                                          <p:spTgt spid="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800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5" dur="800" fill="hold"/>
                                        <p:tgtEl>
                                          <p:spTgt spid="27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7" dur="700" fill="hold"/>
                                        <p:tgtEl>
                                          <p:spTgt spid="27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00"/>
          <p:cNvSpPr/>
          <p:nvPr/>
        </p:nvSpPr>
        <p:spPr>
          <a:xfrm>
            <a:off x="2444700" y="3108300"/>
            <a:ext cx="4634400" cy="4968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100"/>
          <p:cNvSpPr txBox="1">
            <a:spLocks noGrp="1"/>
          </p:cNvSpPr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 YOU</a:t>
            </a:r>
            <a:endParaRPr dirty="0"/>
          </a:p>
        </p:txBody>
      </p:sp>
      <p:sp>
        <p:nvSpPr>
          <p:cNvPr id="2465" name="Google Shape;2465;p100"/>
          <p:cNvSpPr txBox="1">
            <a:spLocks noGrp="1"/>
          </p:cNvSpPr>
          <p:nvPr>
            <p:ph type="subTitle" idx="1"/>
          </p:nvPr>
        </p:nvSpPr>
        <p:spPr>
          <a:xfrm>
            <a:off x="2728700" y="3121200"/>
            <a:ext cx="42288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Do</a:t>
            </a:r>
            <a:r>
              <a:rPr lang="en" dirty="0"/>
              <a:t> you have any question?</a:t>
            </a:r>
            <a:endParaRPr dirty="0"/>
          </a:p>
        </p:txBody>
      </p:sp>
      <p:grpSp>
        <p:nvGrpSpPr>
          <p:cNvPr id="2467" name="Google Shape;2467;p100"/>
          <p:cNvGrpSpPr/>
          <p:nvPr/>
        </p:nvGrpSpPr>
        <p:grpSpPr>
          <a:xfrm>
            <a:off x="858913" y="1569263"/>
            <a:ext cx="1607960" cy="2415231"/>
            <a:chOff x="858913" y="1569263"/>
            <a:chExt cx="1607960" cy="2415231"/>
          </a:xfrm>
        </p:grpSpPr>
        <p:sp>
          <p:nvSpPr>
            <p:cNvPr id="2468" name="Google Shape;2468;p100"/>
            <p:cNvSpPr/>
            <p:nvPr/>
          </p:nvSpPr>
          <p:spPr>
            <a:xfrm>
              <a:off x="858913" y="1569263"/>
              <a:ext cx="1258811" cy="2415231"/>
            </a:xfrm>
            <a:custGeom>
              <a:avLst/>
              <a:gdLst/>
              <a:ahLst/>
              <a:cxnLst/>
              <a:rect l="l" t="t" r="r" b="b"/>
              <a:pathLst>
                <a:path w="13044" h="25027" extrusionOk="0">
                  <a:moveTo>
                    <a:pt x="524" y="1"/>
                  </a:moveTo>
                  <a:cubicBezTo>
                    <a:pt x="233" y="1"/>
                    <a:pt x="0" y="245"/>
                    <a:pt x="0" y="539"/>
                  </a:cubicBezTo>
                  <a:lnTo>
                    <a:pt x="0" y="24503"/>
                  </a:lnTo>
                  <a:cubicBezTo>
                    <a:pt x="0" y="24794"/>
                    <a:pt x="233" y="25027"/>
                    <a:pt x="524" y="25027"/>
                  </a:cubicBezTo>
                  <a:lnTo>
                    <a:pt x="12517" y="25027"/>
                  </a:lnTo>
                  <a:cubicBezTo>
                    <a:pt x="12811" y="25027"/>
                    <a:pt x="13044" y="24794"/>
                    <a:pt x="13044" y="24503"/>
                  </a:cubicBezTo>
                  <a:lnTo>
                    <a:pt x="13044" y="539"/>
                  </a:lnTo>
                  <a:cubicBezTo>
                    <a:pt x="13044" y="245"/>
                    <a:pt x="12811" y="1"/>
                    <a:pt x="1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00"/>
            <p:cNvSpPr/>
            <p:nvPr/>
          </p:nvSpPr>
          <p:spPr>
            <a:xfrm>
              <a:off x="900506" y="1612014"/>
              <a:ext cx="1175624" cy="2330885"/>
            </a:xfrm>
            <a:custGeom>
              <a:avLst/>
              <a:gdLst/>
              <a:ahLst/>
              <a:cxnLst/>
              <a:rect l="l" t="t" r="r" b="b"/>
              <a:pathLst>
                <a:path w="12182" h="24153" extrusionOk="0">
                  <a:moveTo>
                    <a:pt x="1039" y="0"/>
                  </a:moveTo>
                  <a:cubicBezTo>
                    <a:pt x="465" y="0"/>
                    <a:pt x="1" y="468"/>
                    <a:pt x="1" y="1039"/>
                  </a:cubicBezTo>
                  <a:lnTo>
                    <a:pt x="1" y="23114"/>
                  </a:lnTo>
                  <a:cubicBezTo>
                    <a:pt x="1" y="23688"/>
                    <a:pt x="465" y="24152"/>
                    <a:pt x="1039" y="24152"/>
                  </a:cubicBezTo>
                  <a:lnTo>
                    <a:pt x="11143" y="24152"/>
                  </a:lnTo>
                  <a:cubicBezTo>
                    <a:pt x="11714" y="24152"/>
                    <a:pt x="12182" y="23688"/>
                    <a:pt x="12182" y="23114"/>
                  </a:cubicBezTo>
                  <a:lnTo>
                    <a:pt x="12182" y="1039"/>
                  </a:lnTo>
                  <a:cubicBezTo>
                    <a:pt x="12182" y="468"/>
                    <a:pt x="11714" y="0"/>
                    <a:pt x="11143" y="0"/>
                  </a:cubicBezTo>
                  <a:lnTo>
                    <a:pt x="9334" y="0"/>
                  </a:lnTo>
                  <a:lnTo>
                    <a:pt x="9334" y="527"/>
                  </a:lnTo>
                  <a:cubicBezTo>
                    <a:pt x="9334" y="899"/>
                    <a:pt x="9031" y="1191"/>
                    <a:pt x="8670" y="1191"/>
                  </a:cubicBezTo>
                  <a:lnTo>
                    <a:pt x="3512" y="1191"/>
                  </a:lnTo>
                  <a:cubicBezTo>
                    <a:pt x="3151" y="1191"/>
                    <a:pt x="2860" y="899"/>
                    <a:pt x="2860" y="527"/>
                  </a:cubicBezTo>
                  <a:lnTo>
                    <a:pt x="28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00"/>
            <p:cNvSpPr/>
            <p:nvPr/>
          </p:nvSpPr>
          <p:spPr>
            <a:xfrm>
              <a:off x="1698789" y="3129936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23" y="0"/>
                  </a:moveTo>
                  <a:cubicBezTo>
                    <a:pt x="328" y="0"/>
                    <a:pt x="0" y="328"/>
                    <a:pt x="0" y="712"/>
                  </a:cubicBezTo>
                  <a:lnTo>
                    <a:pt x="0" y="2498"/>
                  </a:lnTo>
                  <a:cubicBezTo>
                    <a:pt x="0" y="2893"/>
                    <a:pt x="328" y="3209"/>
                    <a:pt x="723" y="3209"/>
                  </a:cubicBezTo>
                  <a:lnTo>
                    <a:pt x="2498" y="3209"/>
                  </a:lnTo>
                  <a:cubicBezTo>
                    <a:pt x="2893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3" y="0"/>
                    <a:pt x="2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00"/>
            <p:cNvSpPr/>
            <p:nvPr/>
          </p:nvSpPr>
          <p:spPr>
            <a:xfrm>
              <a:off x="1716931" y="1627937"/>
              <a:ext cx="52788" cy="54139"/>
            </a:xfrm>
            <a:custGeom>
              <a:avLst/>
              <a:gdLst/>
              <a:ahLst/>
              <a:cxnLst/>
              <a:rect l="l" t="t" r="r" b="b"/>
              <a:pathLst>
                <a:path w="547" h="561" extrusionOk="0">
                  <a:moveTo>
                    <a:pt x="280" y="1"/>
                  </a:moveTo>
                  <a:cubicBezTo>
                    <a:pt x="115" y="1"/>
                    <a:pt x="0" y="127"/>
                    <a:pt x="0" y="281"/>
                  </a:cubicBezTo>
                  <a:cubicBezTo>
                    <a:pt x="0" y="432"/>
                    <a:pt x="115" y="561"/>
                    <a:pt x="280" y="561"/>
                  </a:cubicBezTo>
                  <a:cubicBezTo>
                    <a:pt x="431" y="561"/>
                    <a:pt x="546" y="432"/>
                    <a:pt x="546" y="281"/>
                  </a:cubicBezTo>
                  <a:cubicBezTo>
                    <a:pt x="546" y="127"/>
                    <a:pt x="43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00"/>
            <p:cNvSpPr/>
            <p:nvPr/>
          </p:nvSpPr>
          <p:spPr>
            <a:xfrm>
              <a:off x="1210188" y="1627937"/>
              <a:ext cx="54139" cy="54139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1"/>
                  </a:moveTo>
                  <a:cubicBezTo>
                    <a:pt x="127" y="1"/>
                    <a:pt x="1" y="127"/>
                    <a:pt x="1" y="281"/>
                  </a:cubicBezTo>
                  <a:cubicBezTo>
                    <a:pt x="1" y="432"/>
                    <a:pt x="127" y="561"/>
                    <a:pt x="281" y="561"/>
                  </a:cubicBezTo>
                  <a:cubicBezTo>
                    <a:pt x="432" y="561"/>
                    <a:pt x="561" y="432"/>
                    <a:pt x="561" y="281"/>
                  </a:cubicBezTo>
                  <a:cubicBezTo>
                    <a:pt x="561" y="127"/>
                    <a:pt x="43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00"/>
            <p:cNvSpPr/>
            <p:nvPr/>
          </p:nvSpPr>
          <p:spPr>
            <a:xfrm>
              <a:off x="1636930" y="1627937"/>
              <a:ext cx="53078" cy="54139"/>
            </a:xfrm>
            <a:custGeom>
              <a:avLst/>
              <a:gdLst/>
              <a:ahLst/>
              <a:cxnLst/>
              <a:rect l="l" t="t" r="r" b="b"/>
              <a:pathLst>
                <a:path w="550" h="561" extrusionOk="0">
                  <a:moveTo>
                    <a:pt x="280" y="1"/>
                  </a:moveTo>
                  <a:cubicBezTo>
                    <a:pt x="115" y="1"/>
                    <a:pt x="0" y="127"/>
                    <a:pt x="0" y="281"/>
                  </a:cubicBezTo>
                  <a:cubicBezTo>
                    <a:pt x="0" y="432"/>
                    <a:pt x="115" y="561"/>
                    <a:pt x="280" y="561"/>
                  </a:cubicBezTo>
                  <a:cubicBezTo>
                    <a:pt x="431" y="561"/>
                    <a:pt x="549" y="432"/>
                    <a:pt x="549" y="281"/>
                  </a:cubicBezTo>
                  <a:cubicBezTo>
                    <a:pt x="549" y="127"/>
                    <a:pt x="43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00"/>
            <p:cNvSpPr/>
            <p:nvPr/>
          </p:nvSpPr>
          <p:spPr>
            <a:xfrm>
              <a:off x="1372315" y="1637974"/>
              <a:ext cx="231998" cy="33873"/>
            </a:xfrm>
            <a:custGeom>
              <a:avLst/>
              <a:gdLst/>
              <a:ahLst/>
              <a:cxnLst/>
              <a:rect l="l" t="t" r="r" b="b"/>
              <a:pathLst>
                <a:path w="2404" h="351" extrusionOk="0">
                  <a:moveTo>
                    <a:pt x="174" y="0"/>
                  </a:moveTo>
                  <a:cubicBezTo>
                    <a:pt x="82" y="0"/>
                    <a:pt x="1" y="81"/>
                    <a:pt x="1" y="177"/>
                  </a:cubicBezTo>
                  <a:cubicBezTo>
                    <a:pt x="1" y="269"/>
                    <a:pt x="82" y="350"/>
                    <a:pt x="174" y="350"/>
                  </a:cubicBezTo>
                  <a:lnTo>
                    <a:pt x="2227" y="350"/>
                  </a:lnTo>
                  <a:cubicBezTo>
                    <a:pt x="2322" y="350"/>
                    <a:pt x="2403" y="269"/>
                    <a:pt x="2403" y="177"/>
                  </a:cubicBezTo>
                  <a:cubicBezTo>
                    <a:pt x="2403" y="81"/>
                    <a:pt x="2322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00"/>
            <p:cNvSpPr/>
            <p:nvPr/>
          </p:nvSpPr>
          <p:spPr>
            <a:xfrm>
              <a:off x="951075" y="1800102"/>
              <a:ext cx="1075355" cy="340084"/>
            </a:xfrm>
            <a:custGeom>
              <a:avLst/>
              <a:gdLst/>
              <a:ahLst/>
              <a:cxnLst/>
              <a:rect l="l" t="t" r="r" b="b"/>
              <a:pathLst>
                <a:path w="11143" h="3524" extrusionOk="0">
                  <a:moveTo>
                    <a:pt x="305" y="0"/>
                  </a:moveTo>
                  <a:cubicBezTo>
                    <a:pt x="140" y="0"/>
                    <a:pt x="0" y="140"/>
                    <a:pt x="0" y="303"/>
                  </a:cubicBezTo>
                  <a:lnTo>
                    <a:pt x="0" y="3232"/>
                  </a:lnTo>
                  <a:cubicBezTo>
                    <a:pt x="0" y="3397"/>
                    <a:pt x="140" y="3523"/>
                    <a:pt x="305" y="3523"/>
                  </a:cubicBezTo>
                  <a:lnTo>
                    <a:pt x="10840" y="3523"/>
                  </a:lnTo>
                  <a:cubicBezTo>
                    <a:pt x="11002" y="3523"/>
                    <a:pt x="11142" y="3397"/>
                    <a:pt x="11142" y="3232"/>
                  </a:cubicBezTo>
                  <a:lnTo>
                    <a:pt x="11142" y="303"/>
                  </a:lnTo>
                  <a:cubicBezTo>
                    <a:pt x="11142" y="140"/>
                    <a:pt x="11002" y="0"/>
                    <a:pt x="10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00"/>
            <p:cNvSpPr/>
            <p:nvPr/>
          </p:nvSpPr>
          <p:spPr>
            <a:xfrm>
              <a:off x="1319334" y="3129936"/>
              <a:ext cx="309878" cy="309781"/>
            </a:xfrm>
            <a:custGeom>
              <a:avLst/>
              <a:gdLst/>
              <a:ahLst/>
              <a:cxnLst/>
              <a:rect l="l" t="t" r="r" b="b"/>
              <a:pathLst>
                <a:path w="3211" h="3210" extrusionOk="0">
                  <a:moveTo>
                    <a:pt x="723" y="0"/>
                  </a:moveTo>
                  <a:cubicBezTo>
                    <a:pt x="326" y="0"/>
                    <a:pt x="1" y="328"/>
                    <a:pt x="1" y="712"/>
                  </a:cubicBezTo>
                  <a:lnTo>
                    <a:pt x="1" y="2498"/>
                  </a:lnTo>
                  <a:cubicBezTo>
                    <a:pt x="1" y="2893"/>
                    <a:pt x="326" y="3209"/>
                    <a:pt x="723" y="3209"/>
                  </a:cubicBezTo>
                  <a:lnTo>
                    <a:pt x="2496" y="3209"/>
                  </a:lnTo>
                  <a:cubicBezTo>
                    <a:pt x="2894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4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00"/>
            <p:cNvSpPr/>
            <p:nvPr/>
          </p:nvSpPr>
          <p:spPr>
            <a:xfrm>
              <a:off x="948855" y="3129936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12" y="0"/>
                  </a:moveTo>
                  <a:cubicBezTo>
                    <a:pt x="328" y="0"/>
                    <a:pt x="1" y="328"/>
                    <a:pt x="1" y="712"/>
                  </a:cubicBezTo>
                  <a:lnTo>
                    <a:pt x="1" y="2498"/>
                  </a:lnTo>
                  <a:cubicBezTo>
                    <a:pt x="1" y="2893"/>
                    <a:pt x="328" y="3209"/>
                    <a:pt x="712" y="3209"/>
                  </a:cubicBezTo>
                  <a:lnTo>
                    <a:pt x="2499" y="3209"/>
                  </a:lnTo>
                  <a:cubicBezTo>
                    <a:pt x="2893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3" y="0"/>
                    <a:pt x="2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00"/>
            <p:cNvSpPr/>
            <p:nvPr/>
          </p:nvSpPr>
          <p:spPr>
            <a:xfrm>
              <a:off x="1698789" y="3536317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23" y="1"/>
                  </a:moveTo>
                  <a:cubicBezTo>
                    <a:pt x="328" y="1"/>
                    <a:pt x="0" y="317"/>
                    <a:pt x="0" y="712"/>
                  </a:cubicBezTo>
                  <a:lnTo>
                    <a:pt x="0" y="2488"/>
                  </a:lnTo>
                  <a:cubicBezTo>
                    <a:pt x="0" y="2882"/>
                    <a:pt x="328" y="3210"/>
                    <a:pt x="723" y="3210"/>
                  </a:cubicBezTo>
                  <a:lnTo>
                    <a:pt x="2498" y="3210"/>
                  </a:lnTo>
                  <a:cubicBezTo>
                    <a:pt x="2893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3" y="1"/>
                    <a:pt x="2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00"/>
            <p:cNvSpPr/>
            <p:nvPr/>
          </p:nvSpPr>
          <p:spPr>
            <a:xfrm>
              <a:off x="1319334" y="3536317"/>
              <a:ext cx="309878" cy="309781"/>
            </a:xfrm>
            <a:custGeom>
              <a:avLst/>
              <a:gdLst/>
              <a:ahLst/>
              <a:cxnLst/>
              <a:rect l="l" t="t" r="r" b="b"/>
              <a:pathLst>
                <a:path w="3211" h="3210" extrusionOk="0">
                  <a:moveTo>
                    <a:pt x="723" y="1"/>
                  </a:moveTo>
                  <a:cubicBezTo>
                    <a:pt x="326" y="1"/>
                    <a:pt x="1" y="317"/>
                    <a:pt x="1" y="712"/>
                  </a:cubicBezTo>
                  <a:lnTo>
                    <a:pt x="1" y="2488"/>
                  </a:lnTo>
                  <a:cubicBezTo>
                    <a:pt x="1" y="2882"/>
                    <a:pt x="326" y="3210"/>
                    <a:pt x="723" y="3210"/>
                  </a:cubicBezTo>
                  <a:lnTo>
                    <a:pt x="2496" y="3210"/>
                  </a:lnTo>
                  <a:cubicBezTo>
                    <a:pt x="2894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4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00"/>
            <p:cNvSpPr/>
            <p:nvPr/>
          </p:nvSpPr>
          <p:spPr>
            <a:xfrm>
              <a:off x="948855" y="3536317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12" y="1"/>
                  </a:moveTo>
                  <a:cubicBezTo>
                    <a:pt x="328" y="1"/>
                    <a:pt x="1" y="317"/>
                    <a:pt x="1" y="712"/>
                  </a:cubicBezTo>
                  <a:lnTo>
                    <a:pt x="1" y="2488"/>
                  </a:lnTo>
                  <a:cubicBezTo>
                    <a:pt x="1" y="2882"/>
                    <a:pt x="328" y="3210"/>
                    <a:pt x="712" y="3210"/>
                  </a:cubicBezTo>
                  <a:lnTo>
                    <a:pt x="2499" y="3210"/>
                  </a:lnTo>
                  <a:cubicBezTo>
                    <a:pt x="2893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3" y="1"/>
                    <a:pt x="2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00"/>
            <p:cNvSpPr/>
            <p:nvPr/>
          </p:nvSpPr>
          <p:spPr>
            <a:xfrm>
              <a:off x="1562621" y="2286485"/>
              <a:ext cx="904252" cy="703618"/>
            </a:xfrm>
            <a:custGeom>
              <a:avLst/>
              <a:gdLst/>
              <a:ahLst/>
              <a:cxnLst/>
              <a:rect l="l" t="t" r="r" b="b"/>
              <a:pathLst>
                <a:path w="9370" h="7291" extrusionOk="0">
                  <a:moveTo>
                    <a:pt x="955" y="1"/>
                  </a:moveTo>
                  <a:cubicBezTo>
                    <a:pt x="431" y="1"/>
                    <a:pt x="0" y="421"/>
                    <a:pt x="0" y="947"/>
                  </a:cubicBezTo>
                  <a:lnTo>
                    <a:pt x="0" y="5262"/>
                  </a:lnTo>
                  <a:cubicBezTo>
                    <a:pt x="0" y="5789"/>
                    <a:pt x="431" y="6220"/>
                    <a:pt x="955" y="6220"/>
                  </a:cubicBezTo>
                  <a:lnTo>
                    <a:pt x="1095" y="6220"/>
                  </a:lnTo>
                  <a:lnTo>
                    <a:pt x="1610" y="7108"/>
                  </a:lnTo>
                  <a:cubicBezTo>
                    <a:pt x="1680" y="7230"/>
                    <a:pt x="1800" y="7291"/>
                    <a:pt x="1920" y="7291"/>
                  </a:cubicBezTo>
                  <a:cubicBezTo>
                    <a:pt x="2039" y="7291"/>
                    <a:pt x="2159" y="7230"/>
                    <a:pt x="2229" y="7108"/>
                  </a:cubicBezTo>
                  <a:lnTo>
                    <a:pt x="2753" y="6220"/>
                  </a:lnTo>
                  <a:lnTo>
                    <a:pt x="8412" y="6220"/>
                  </a:lnTo>
                  <a:cubicBezTo>
                    <a:pt x="8936" y="6220"/>
                    <a:pt x="9370" y="5789"/>
                    <a:pt x="9370" y="5262"/>
                  </a:cubicBezTo>
                  <a:lnTo>
                    <a:pt x="9370" y="947"/>
                  </a:lnTo>
                  <a:cubicBezTo>
                    <a:pt x="9370" y="421"/>
                    <a:pt x="8936" y="1"/>
                    <a:pt x="8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00"/>
            <p:cNvSpPr/>
            <p:nvPr/>
          </p:nvSpPr>
          <p:spPr>
            <a:xfrm>
              <a:off x="1562621" y="2286485"/>
              <a:ext cx="904252" cy="99304"/>
            </a:xfrm>
            <a:custGeom>
              <a:avLst/>
              <a:gdLst/>
              <a:ahLst/>
              <a:cxnLst/>
              <a:rect l="l" t="t" r="r" b="b"/>
              <a:pathLst>
                <a:path w="9370" h="1029" extrusionOk="0">
                  <a:moveTo>
                    <a:pt x="955" y="1"/>
                  </a:moveTo>
                  <a:cubicBezTo>
                    <a:pt x="431" y="1"/>
                    <a:pt x="0" y="421"/>
                    <a:pt x="0" y="947"/>
                  </a:cubicBezTo>
                  <a:lnTo>
                    <a:pt x="0" y="1029"/>
                  </a:lnTo>
                  <a:lnTo>
                    <a:pt x="9370" y="1029"/>
                  </a:lnTo>
                  <a:lnTo>
                    <a:pt x="9370" y="947"/>
                  </a:lnTo>
                  <a:cubicBezTo>
                    <a:pt x="9370" y="421"/>
                    <a:pt x="8936" y="1"/>
                    <a:pt x="8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00"/>
            <p:cNvSpPr/>
            <p:nvPr/>
          </p:nvSpPr>
          <p:spPr>
            <a:xfrm>
              <a:off x="2232879" y="2314051"/>
              <a:ext cx="43910" cy="44199"/>
            </a:xfrm>
            <a:custGeom>
              <a:avLst/>
              <a:gdLst/>
              <a:ahLst/>
              <a:cxnLst/>
              <a:rect l="l" t="t" r="r" b="b"/>
              <a:pathLst>
                <a:path w="455" h="458" extrusionOk="0">
                  <a:moveTo>
                    <a:pt x="222" y="1"/>
                  </a:moveTo>
                  <a:cubicBezTo>
                    <a:pt x="93" y="1"/>
                    <a:pt x="1" y="93"/>
                    <a:pt x="1" y="222"/>
                  </a:cubicBezTo>
                  <a:cubicBezTo>
                    <a:pt x="1" y="351"/>
                    <a:pt x="93" y="457"/>
                    <a:pt x="222" y="457"/>
                  </a:cubicBezTo>
                  <a:cubicBezTo>
                    <a:pt x="351" y="457"/>
                    <a:pt x="454" y="351"/>
                    <a:pt x="454" y="222"/>
                  </a:cubicBezTo>
                  <a:cubicBezTo>
                    <a:pt x="454" y="93"/>
                    <a:pt x="351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00"/>
            <p:cNvSpPr/>
            <p:nvPr/>
          </p:nvSpPr>
          <p:spPr>
            <a:xfrm>
              <a:off x="2315727" y="2314039"/>
              <a:ext cx="44103" cy="44199"/>
            </a:xfrm>
            <a:custGeom>
              <a:avLst/>
              <a:gdLst/>
              <a:ahLst/>
              <a:cxnLst/>
              <a:rect l="l" t="t" r="r" b="b"/>
              <a:pathLst>
                <a:path w="457" h="458" extrusionOk="0">
                  <a:moveTo>
                    <a:pt x="221" y="1"/>
                  </a:moveTo>
                  <a:cubicBezTo>
                    <a:pt x="93" y="1"/>
                    <a:pt x="0" y="93"/>
                    <a:pt x="0" y="222"/>
                  </a:cubicBezTo>
                  <a:cubicBezTo>
                    <a:pt x="0" y="351"/>
                    <a:pt x="93" y="457"/>
                    <a:pt x="221" y="457"/>
                  </a:cubicBezTo>
                  <a:cubicBezTo>
                    <a:pt x="350" y="457"/>
                    <a:pt x="457" y="351"/>
                    <a:pt x="457" y="222"/>
                  </a:cubicBezTo>
                  <a:cubicBezTo>
                    <a:pt x="457" y="93"/>
                    <a:pt x="350" y="1"/>
                    <a:pt x="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00"/>
            <p:cNvSpPr/>
            <p:nvPr/>
          </p:nvSpPr>
          <p:spPr>
            <a:xfrm>
              <a:off x="1747137" y="2470326"/>
              <a:ext cx="167919" cy="281409"/>
            </a:xfrm>
            <a:custGeom>
              <a:avLst/>
              <a:gdLst/>
              <a:ahLst/>
              <a:cxnLst/>
              <a:rect l="l" t="t" r="r" b="b"/>
              <a:pathLst>
                <a:path w="1740" h="2916" extrusionOk="0">
                  <a:moveTo>
                    <a:pt x="1448" y="1"/>
                  </a:moveTo>
                  <a:cubicBezTo>
                    <a:pt x="1381" y="1"/>
                    <a:pt x="1314" y="27"/>
                    <a:pt x="1261" y="78"/>
                  </a:cubicBezTo>
                  <a:lnTo>
                    <a:pt x="82" y="1268"/>
                  </a:lnTo>
                  <a:cubicBezTo>
                    <a:pt x="60" y="1282"/>
                    <a:pt x="60" y="1294"/>
                    <a:pt x="48" y="1305"/>
                  </a:cubicBezTo>
                  <a:lnTo>
                    <a:pt x="48" y="1316"/>
                  </a:lnTo>
                  <a:cubicBezTo>
                    <a:pt x="37" y="1316"/>
                    <a:pt x="37" y="1338"/>
                    <a:pt x="23" y="1352"/>
                  </a:cubicBezTo>
                  <a:lnTo>
                    <a:pt x="12" y="1352"/>
                  </a:lnTo>
                  <a:lnTo>
                    <a:pt x="12" y="1386"/>
                  </a:lnTo>
                  <a:cubicBezTo>
                    <a:pt x="12" y="1397"/>
                    <a:pt x="1" y="1397"/>
                    <a:pt x="1" y="1408"/>
                  </a:cubicBezTo>
                  <a:lnTo>
                    <a:pt x="1" y="1434"/>
                  </a:lnTo>
                  <a:lnTo>
                    <a:pt x="1" y="1456"/>
                  </a:lnTo>
                  <a:lnTo>
                    <a:pt x="1" y="1479"/>
                  </a:lnTo>
                  <a:lnTo>
                    <a:pt x="1" y="1515"/>
                  </a:lnTo>
                  <a:cubicBezTo>
                    <a:pt x="1" y="1515"/>
                    <a:pt x="12" y="1526"/>
                    <a:pt x="12" y="1537"/>
                  </a:cubicBezTo>
                  <a:lnTo>
                    <a:pt x="12" y="1563"/>
                  </a:lnTo>
                  <a:cubicBezTo>
                    <a:pt x="12" y="1563"/>
                    <a:pt x="23" y="1574"/>
                    <a:pt x="37" y="1574"/>
                  </a:cubicBezTo>
                  <a:cubicBezTo>
                    <a:pt x="37" y="1585"/>
                    <a:pt x="37" y="1596"/>
                    <a:pt x="48" y="1607"/>
                  </a:cubicBezTo>
                  <a:lnTo>
                    <a:pt x="60" y="1619"/>
                  </a:lnTo>
                  <a:cubicBezTo>
                    <a:pt x="60" y="1633"/>
                    <a:pt x="60" y="1644"/>
                    <a:pt x="82" y="1644"/>
                  </a:cubicBezTo>
                  <a:lnTo>
                    <a:pt x="1261" y="2834"/>
                  </a:lnTo>
                  <a:cubicBezTo>
                    <a:pt x="1308" y="2893"/>
                    <a:pt x="1378" y="2915"/>
                    <a:pt x="1448" y="2915"/>
                  </a:cubicBezTo>
                  <a:cubicBezTo>
                    <a:pt x="1518" y="2915"/>
                    <a:pt x="1577" y="2893"/>
                    <a:pt x="1633" y="2834"/>
                  </a:cubicBezTo>
                  <a:cubicBezTo>
                    <a:pt x="1740" y="2727"/>
                    <a:pt x="1740" y="2565"/>
                    <a:pt x="1633" y="2459"/>
                  </a:cubicBezTo>
                  <a:lnTo>
                    <a:pt x="642" y="1456"/>
                  </a:lnTo>
                  <a:lnTo>
                    <a:pt x="1633" y="454"/>
                  </a:lnTo>
                  <a:cubicBezTo>
                    <a:pt x="1740" y="347"/>
                    <a:pt x="1740" y="185"/>
                    <a:pt x="1633" y="78"/>
                  </a:cubicBezTo>
                  <a:cubicBezTo>
                    <a:pt x="1581" y="27"/>
                    <a:pt x="1515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00"/>
            <p:cNvSpPr/>
            <p:nvPr/>
          </p:nvSpPr>
          <p:spPr>
            <a:xfrm>
              <a:off x="1946611" y="2471291"/>
              <a:ext cx="149776" cy="280444"/>
            </a:xfrm>
            <a:custGeom>
              <a:avLst/>
              <a:gdLst/>
              <a:ahLst/>
              <a:cxnLst/>
              <a:rect l="l" t="t" r="r" b="b"/>
              <a:pathLst>
                <a:path w="1552" h="2906" extrusionOk="0">
                  <a:moveTo>
                    <a:pt x="1286" y="0"/>
                  </a:moveTo>
                  <a:cubicBezTo>
                    <a:pt x="1197" y="0"/>
                    <a:pt x="1119" y="54"/>
                    <a:pt x="1084" y="138"/>
                  </a:cubicBezTo>
                  <a:lnTo>
                    <a:pt x="45" y="2589"/>
                  </a:lnTo>
                  <a:cubicBezTo>
                    <a:pt x="0" y="2706"/>
                    <a:pt x="56" y="2835"/>
                    <a:pt x="174" y="2883"/>
                  </a:cubicBezTo>
                  <a:cubicBezTo>
                    <a:pt x="196" y="2905"/>
                    <a:pt x="233" y="2905"/>
                    <a:pt x="255" y="2905"/>
                  </a:cubicBezTo>
                  <a:cubicBezTo>
                    <a:pt x="350" y="2905"/>
                    <a:pt x="443" y="2857"/>
                    <a:pt x="476" y="2765"/>
                  </a:cubicBezTo>
                  <a:lnTo>
                    <a:pt x="1504" y="315"/>
                  </a:lnTo>
                  <a:cubicBezTo>
                    <a:pt x="1552" y="197"/>
                    <a:pt x="1504" y="57"/>
                    <a:pt x="1386" y="24"/>
                  </a:cubicBezTo>
                  <a:cubicBezTo>
                    <a:pt x="1353" y="8"/>
                    <a:pt x="1318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00"/>
            <p:cNvSpPr/>
            <p:nvPr/>
          </p:nvSpPr>
          <p:spPr>
            <a:xfrm>
              <a:off x="2124372" y="2470326"/>
              <a:ext cx="167919" cy="281409"/>
            </a:xfrm>
            <a:custGeom>
              <a:avLst/>
              <a:gdLst/>
              <a:ahLst/>
              <a:cxnLst/>
              <a:rect l="l" t="t" r="r" b="b"/>
              <a:pathLst>
                <a:path w="1740" h="2916" extrusionOk="0">
                  <a:moveTo>
                    <a:pt x="288" y="1"/>
                  </a:moveTo>
                  <a:cubicBezTo>
                    <a:pt x="219" y="1"/>
                    <a:pt x="152" y="27"/>
                    <a:pt x="104" y="78"/>
                  </a:cubicBezTo>
                  <a:cubicBezTo>
                    <a:pt x="1" y="185"/>
                    <a:pt x="1" y="347"/>
                    <a:pt x="104" y="454"/>
                  </a:cubicBezTo>
                  <a:lnTo>
                    <a:pt x="1099" y="1456"/>
                  </a:lnTo>
                  <a:lnTo>
                    <a:pt x="104" y="2459"/>
                  </a:lnTo>
                  <a:cubicBezTo>
                    <a:pt x="1" y="2565"/>
                    <a:pt x="1" y="2727"/>
                    <a:pt x="104" y="2834"/>
                  </a:cubicBezTo>
                  <a:cubicBezTo>
                    <a:pt x="152" y="2893"/>
                    <a:pt x="222" y="2915"/>
                    <a:pt x="292" y="2915"/>
                  </a:cubicBezTo>
                  <a:cubicBezTo>
                    <a:pt x="362" y="2915"/>
                    <a:pt x="432" y="2893"/>
                    <a:pt x="480" y="2834"/>
                  </a:cubicBezTo>
                  <a:lnTo>
                    <a:pt x="1659" y="1644"/>
                  </a:lnTo>
                  <a:cubicBezTo>
                    <a:pt x="1670" y="1633"/>
                    <a:pt x="1681" y="1619"/>
                    <a:pt x="1692" y="1607"/>
                  </a:cubicBezTo>
                  <a:cubicBezTo>
                    <a:pt x="1703" y="1596"/>
                    <a:pt x="1703" y="1585"/>
                    <a:pt x="1715" y="1574"/>
                  </a:cubicBezTo>
                  <a:lnTo>
                    <a:pt x="1715" y="1563"/>
                  </a:lnTo>
                  <a:cubicBezTo>
                    <a:pt x="1715" y="1549"/>
                    <a:pt x="1715" y="1537"/>
                    <a:pt x="1729" y="1526"/>
                  </a:cubicBezTo>
                  <a:lnTo>
                    <a:pt x="1729" y="1515"/>
                  </a:lnTo>
                  <a:lnTo>
                    <a:pt x="1729" y="1479"/>
                  </a:lnTo>
                  <a:lnTo>
                    <a:pt x="1740" y="1456"/>
                  </a:lnTo>
                  <a:cubicBezTo>
                    <a:pt x="1740" y="1456"/>
                    <a:pt x="1729" y="1445"/>
                    <a:pt x="1729" y="1434"/>
                  </a:cubicBezTo>
                  <a:lnTo>
                    <a:pt x="1729" y="1408"/>
                  </a:lnTo>
                  <a:lnTo>
                    <a:pt x="1729" y="1397"/>
                  </a:lnTo>
                  <a:cubicBezTo>
                    <a:pt x="1715" y="1375"/>
                    <a:pt x="1715" y="1375"/>
                    <a:pt x="1715" y="1352"/>
                  </a:cubicBezTo>
                  <a:cubicBezTo>
                    <a:pt x="1703" y="1338"/>
                    <a:pt x="1703" y="1327"/>
                    <a:pt x="1692" y="1316"/>
                  </a:cubicBezTo>
                  <a:lnTo>
                    <a:pt x="1692" y="1305"/>
                  </a:lnTo>
                  <a:cubicBezTo>
                    <a:pt x="1681" y="1294"/>
                    <a:pt x="1670" y="1282"/>
                    <a:pt x="1659" y="1268"/>
                  </a:cubicBezTo>
                  <a:lnTo>
                    <a:pt x="480" y="78"/>
                  </a:lnTo>
                  <a:cubicBezTo>
                    <a:pt x="426" y="27"/>
                    <a:pt x="35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100"/>
          <p:cNvSpPr/>
          <p:nvPr/>
        </p:nvSpPr>
        <p:spPr>
          <a:xfrm>
            <a:off x="2728563" y="1684108"/>
            <a:ext cx="250781" cy="250235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100"/>
          <p:cNvSpPr/>
          <p:nvPr/>
        </p:nvSpPr>
        <p:spPr>
          <a:xfrm>
            <a:off x="6634955" y="4189650"/>
            <a:ext cx="322547" cy="322547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2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74">
            <a:extLst>
              <a:ext uri="{FF2B5EF4-FFF2-40B4-BE49-F238E27FC236}">
                <a16:creationId xmlns:a16="http://schemas.microsoft.com/office/drawing/2014/main" id="{E104FC5B-D0BE-13DD-B347-41F24D7A8AF6}"/>
              </a:ext>
            </a:extLst>
          </p:cNvPr>
          <p:cNvGrpSpPr/>
          <p:nvPr/>
        </p:nvGrpSpPr>
        <p:grpSpPr>
          <a:xfrm>
            <a:off x="6338482" y="1796159"/>
            <a:ext cx="2456007" cy="2053856"/>
            <a:chOff x="486927" y="1114960"/>
            <a:chExt cx="2224800" cy="1776300"/>
          </a:xfrm>
        </p:grpSpPr>
        <p:sp>
          <p:nvSpPr>
            <p:cNvPr id="22" name="Google Shape;1458;p74">
              <a:extLst>
                <a:ext uri="{FF2B5EF4-FFF2-40B4-BE49-F238E27FC236}">
                  <a16:creationId xmlns:a16="http://schemas.microsoft.com/office/drawing/2014/main" id="{98E86247-A4CA-A393-33B9-36DBE533C8DA}"/>
                </a:ext>
              </a:extLst>
            </p:cNvPr>
            <p:cNvSpPr/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9;p74">
              <a:extLst>
                <a:ext uri="{FF2B5EF4-FFF2-40B4-BE49-F238E27FC236}">
                  <a16:creationId xmlns:a16="http://schemas.microsoft.com/office/drawing/2014/main" id="{E5D320A5-9E3F-1E03-D5A9-ED13570F1063}"/>
                </a:ext>
              </a:extLst>
            </p:cNvPr>
            <p:cNvSpPr/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460;p74">
              <a:extLst>
                <a:ext uri="{FF2B5EF4-FFF2-40B4-BE49-F238E27FC236}">
                  <a16:creationId xmlns:a16="http://schemas.microsoft.com/office/drawing/2014/main" id="{52D40BDC-7B1E-A3C9-3C42-95E68A69A51F}"/>
                </a:ext>
              </a:extLst>
            </p:cNvPr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25" name="Google Shape;1461;p74">
                <a:extLst>
                  <a:ext uri="{FF2B5EF4-FFF2-40B4-BE49-F238E27FC236}">
                    <a16:creationId xmlns:a16="http://schemas.microsoft.com/office/drawing/2014/main" id="{90F6BB63-1EA5-AC2C-F2C0-D0EBD2EA61A5}"/>
                  </a:ext>
                </a:extLst>
              </p:cNvPr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62;p74">
                <a:extLst>
                  <a:ext uri="{FF2B5EF4-FFF2-40B4-BE49-F238E27FC236}">
                    <a16:creationId xmlns:a16="http://schemas.microsoft.com/office/drawing/2014/main" id="{54782F6F-E367-B521-8A19-76D0D6EE0A05}"/>
                  </a:ext>
                </a:extLst>
              </p:cNvPr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63;p74">
                <a:extLst>
                  <a:ext uri="{FF2B5EF4-FFF2-40B4-BE49-F238E27FC236}">
                    <a16:creationId xmlns:a16="http://schemas.microsoft.com/office/drawing/2014/main" id="{4F01AD25-3D18-7A7A-66C6-8C8407FB76E6}"/>
                  </a:ext>
                </a:extLst>
              </p:cNvPr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Google Shape;1457;p74">
            <a:extLst>
              <a:ext uri="{FF2B5EF4-FFF2-40B4-BE49-F238E27FC236}">
                <a16:creationId xmlns:a16="http://schemas.microsoft.com/office/drawing/2014/main" id="{B9E46345-4DE4-D38C-E234-A2C4EAA6D240}"/>
              </a:ext>
            </a:extLst>
          </p:cNvPr>
          <p:cNvGrpSpPr/>
          <p:nvPr/>
        </p:nvGrpSpPr>
        <p:grpSpPr>
          <a:xfrm>
            <a:off x="3531970" y="1746647"/>
            <a:ext cx="2456007" cy="2053856"/>
            <a:chOff x="486927" y="1114960"/>
            <a:chExt cx="2224800" cy="1776300"/>
          </a:xfrm>
        </p:grpSpPr>
        <p:sp>
          <p:nvSpPr>
            <p:cNvPr id="15" name="Google Shape;1458;p74">
              <a:extLst>
                <a:ext uri="{FF2B5EF4-FFF2-40B4-BE49-F238E27FC236}">
                  <a16:creationId xmlns:a16="http://schemas.microsoft.com/office/drawing/2014/main" id="{F125B7C9-DDD7-4B3D-4794-0A4C56720E99}"/>
                </a:ext>
              </a:extLst>
            </p:cNvPr>
            <p:cNvSpPr/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9;p74">
              <a:extLst>
                <a:ext uri="{FF2B5EF4-FFF2-40B4-BE49-F238E27FC236}">
                  <a16:creationId xmlns:a16="http://schemas.microsoft.com/office/drawing/2014/main" id="{5D5B5878-3D6E-B195-96B3-311D82A0B968}"/>
                </a:ext>
              </a:extLst>
            </p:cNvPr>
            <p:cNvSpPr/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60;p74">
              <a:extLst>
                <a:ext uri="{FF2B5EF4-FFF2-40B4-BE49-F238E27FC236}">
                  <a16:creationId xmlns:a16="http://schemas.microsoft.com/office/drawing/2014/main" id="{6403773D-AB0D-E8A3-E06D-61F7D261B122}"/>
                </a:ext>
              </a:extLst>
            </p:cNvPr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8" name="Google Shape;1461;p74">
                <a:extLst>
                  <a:ext uri="{FF2B5EF4-FFF2-40B4-BE49-F238E27FC236}">
                    <a16:creationId xmlns:a16="http://schemas.microsoft.com/office/drawing/2014/main" id="{CE7710CA-5A9F-7298-1F29-0D2E6FFF300E}"/>
                  </a:ext>
                </a:extLst>
              </p:cNvPr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62;p74">
                <a:extLst>
                  <a:ext uri="{FF2B5EF4-FFF2-40B4-BE49-F238E27FC236}">
                    <a16:creationId xmlns:a16="http://schemas.microsoft.com/office/drawing/2014/main" id="{B635C3F4-00CA-5042-6A25-735423106F6C}"/>
                  </a:ext>
                </a:extLst>
              </p:cNvPr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63;p74">
                <a:extLst>
                  <a:ext uri="{FF2B5EF4-FFF2-40B4-BE49-F238E27FC236}">
                    <a16:creationId xmlns:a16="http://schemas.microsoft.com/office/drawing/2014/main" id="{640D20D6-1A2B-AF8E-9DFA-F688D81926F4}"/>
                  </a:ext>
                </a:extLst>
              </p:cNvPr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7" name="Google Shape;1447;p74"/>
          <p:cNvSpPr/>
          <p:nvPr/>
        </p:nvSpPr>
        <p:spPr>
          <a:xfrm>
            <a:off x="3718445" y="42820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74"/>
          <p:cNvSpPr/>
          <p:nvPr/>
        </p:nvSpPr>
        <p:spPr>
          <a:xfrm>
            <a:off x="784140" y="42820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74"/>
          <p:cNvSpPr/>
          <p:nvPr/>
        </p:nvSpPr>
        <p:spPr>
          <a:xfrm>
            <a:off x="6407462" y="42820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74"/>
          <p:cNvGrpSpPr/>
          <p:nvPr/>
        </p:nvGrpSpPr>
        <p:grpSpPr>
          <a:xfrm>
            <a:off x="774458" y="1771472"/>
            <a:ext cx="2456007" cy="2053856"/>
            <a:chOff x="486927" y="1114960"/>
            <a:chExt cx="2224800" cy="1776300"/>
          </a:xfrm>
        </p:grpSpPr>
        <p:sp>
          <p:nvSpPr>
            <p:cNvPr id="1458" name="Google Shape;1458;p74"/>
            <p:cNvSpPr/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7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61" name="Google Shape;1461;p7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7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7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</a:t>
            </a:r>
            <a:endParaRPr dirty="0"/>
          </a:p>
        </p:txBody>
      </p:sp>
      <p:sp>
        <p:nvSpPr>
          <p:cNvPr id="1472" name="Google Shape;1472;p74"/>
          <p:cNvSpPr txBox="1">
            <a:spLocks noGrp="1"/>
          </p:cNvSpPr>
          <p:nvPr>
            <p:ph type="title" idx="2"/>
          </p:nvPr>
        </p:nvSpPr>
        <p:spPr>
          <a:xfrm>
            <a:off x="739494" y="4390950"/>
            <a:ext cx="1948800" cy="229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Afifah </a:t>
            </a:r>
            <a:endParaRPr dirty="0"/>
          </a:p>
        </p:txBody>
      </p:sp>
      <p:sp>
        <p:nvSpPr>
          <p:cNvPr id="1474" name="Google Shape;1474;p74"/>
          <p:cNvSpPr txBox="1">
            <a:spLocks noGrp="1"/>
          </p:cNvSpPr>
          <p:nvPr>
            <p:ph type="title" idx="3"/>
          </p:nvPr>
        </p:nvSpPr>
        <p:spPr>
          <a:xfrm>
            <a:off x="3720245" y="433174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Ivan</a:t>
            </a:r>
            <a:endParaRPr dirty="0"/>
          </a:p>
        </p:txBody>
      </p:sp>
      <p:sp>
        <p:nvSpPr>
          <p:cNvPr id="1476" name="Google Shape;1476;p74"/>
          <p:cNvSpPr txBox="1">
            <a:spLocks noGrp="1"/>
          </p:cNvSpPr>
          <p:nvPr>
            <p:ph type="title" idx="5"/>
          </p:nvPr>
        </p:nvSpPr>
        <p:spPr>
          <a:xfrm>
            <a:off x="6409262" y="43317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Chiko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33BF8-E48C-340C-3637-40CF04596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94" r="2357" b="13462"/>
          <a:stretch/>
        </p:blipFill>
        <p:spPr>
          <a:xfrm>
            <a:off x="6338482" y="2188558"/>
            <a:ext cx="2449645" cy="1716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15F92-9DCF-DC9C-9CBD-83664E776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82"/>
          <a:stretch/>
        </p:blipFill>
        <p:spPr>
          <a:xfrm>
            <a:off x="3538332" y="2210269"/>
            <a:ext cx="2449645" cy="1590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4B8D6-D84A-485C-A7EE-D90C94569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58" y="2202009"/>
            <a:ext cx="2478566" cy="16517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1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305" name="Google Shape;1305;p71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71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8" name="Google Shape;1308;p71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1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1" name="Google Shape;1311;p71"/>
          <p:cNvSpPr txBox="1">
            <a:spLocks noGrp="1"/>
          </p:cNvSpPr>
          <p:nvPr>
            <p:ph type="title" idx="5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2" name="Google Shape;1312;p71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RESPONDENTS</a:t>
            </a:r>
            <a:endParaRPr dirty="0"/>
          </a:p>
        </p:txBody>
      </p:sp>
      <p:sp>
        <p:nvSpPr>
          <p:cNvPr id="1313" name="Google Shape;1313;p71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Respondents favorite website.</a:t>
            </a:r>
            <a:endParaRPr dirty="0"/>
          </a:p>
        </p:txBody>
      </p:sp>
      <p:sp>
        <p:nvSpPr>
          <p:cNvPr id="1314" name="Google Shape;1314;p71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</a:t>
            </a:r>
            <a:endParaRPr dirty="0"/>
          </a:p>
        </p:txBody>
      </p:sp>
      <p:sp>
        <p:nvSpPr>
          <p:cNvPr id="1315" name="Google Shape;1315;p71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WEBSITES  </a:t>
            </a:r>
            <a:endParaRPr dirty="0"/>
          </a:p>
        </p:txBody>
      </p:sp>
      <p:sp>
        <p:nvSpPr>
          <p:cNvPr id="1316" name="Google Shape;1316;p71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ADVISE</a:t>
            </a:r>
            <a:endParaRPr dirty="0"/>
          </a:p>
        </p:txBody>
      </p:sp>
      <p:sp>
        <p:nvSpPr>
          <p:cNvPr id="1317" name="Google Shape;1317;p71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Who are the respondents of this survey?</a:t>
            </a:r>
            <a:endParaRPr dirty="0"/>
          </a:p>
        </p:txBody>
      </p:sp>
      <p:sp>
        <p:nvSpPr>
          <p:cNvPr id="1318" name="Google Shape;1318;p71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Why they visit that website?</a:t>
            </a:r>
            <a:endParaRPr dirty="0"/>
          </a:p>
        </p:txBody>
      </p:sp>
      <p:sp>
        <p:nvSpPr>
          <p:cNvPr id="1319" name="Google Shape;1319;p71"/>
          <p:cNvSpPr txBox="1">
            <a:spLocks noGrp="1"/>
          </p:cNvSpPr>
          <p:nvPr>
            <p:ph type="title" idx="8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0" name="Google Shape;1320;p71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Do</a:t>
            </a:r>
            <a:r>
              <a:rPr lang="en" dirty="0"/>
              <a:t> they have any advise to make the website better?</a:t>
            </a:r>
            <a:endParaRPr dirty="0"/>
          </a:p>
        </p:txBody>
      </p:sp>
      <p:sp>
        <p:nvSpPr>
          <p:cNvPr id="1321" name="Google Shape;1321;p71"/>
          <p:cNvSpPr txBox="1">
            <a:spLocks noGrp="1"/>
          </p:cNvSpPr>
          <p:nvPr>
            <p:ph type="title" idx="13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2" name="Google Shape;1322;p71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23" name="Google Shape;1323;p71"/>
          <p:cNvGrpSpPr/>
          <p:nvPr/>
        </p:nvGrpSpPr>
        <p:grpSpPr>
          <a:xfrm>
            <a:off x="1964262" y="3133859"/>
            <a:ext cx="1422619" cy="908118"/>
            <a:chOff x="1964262" y="3133859"/>
            <a:chExt cx="1422619" cy="908118"/>
          </a:xfrm>
        </p:grpSpPr>
        <p:grpSp>
          <p:nvGrpSpPr>
            <p:cNvPr id="1324" name="Google Shape;1324;p71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5" name="Google Shape;1325;p71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1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1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1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1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1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1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1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1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1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1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1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1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1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1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71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3" name="Google Shape;1343;p71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1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1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71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1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1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1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1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1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2" name="Google Shape;1352;p71"/>
          <p:cNvSpPr/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71"/>
          <p:cNvSpPr/>
          <p:nvPr/>
        </p:nvSpPr>
        <p:spPr>
          <a:xfrm>
            <a:off x="2029150" y="381113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71"/>
          <p:cNvSpPr txBox="1">
            <a:spLocks noGrp="1"/>
          </p:cNvSpPr>
          <p:nvPr>
            <p:ph type="title" idx="2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78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/>
          <p:cNvSpPr txBox="1">
            <a:spLocks noGrp="1"/>
          </p:cNvSpPr>
          <p:nvPr>
            <p:ph type="title"/>
          </p:nvPr>
        </p:nvSpPr>
        <p:spPr>
          <a:xfrm>
            <a:off x="2373317" y="1506521"/>
            <a:ext cx="4576706" cy="1695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RESPONDENTS</a:t>
            </a:r>
            <a:endParaRPr dirty="0"/>
          </a:p>
        </p:txBody>
      </p:sp>
      <p:sp>
        <p:nvSpPr>
          <p:cNvPr id="1595" name="Google Shape;1595;p78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Who</a:t>
            </a:r>
            <a:r>
              <a:rPr lang="en" dirty="0"/>
              <a:t> are the respondents in this survey?</a:t>
            </a:r>
            <a:endParaRPr dirty="0"/>
          </a:p>
        </p:txBody>
      </p:sp>
      <p:grpSp>
        <p:nvGrpSpPr>
          <p:cNvPr id="1596" name="Google Shape;1596;p7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99"/>
          <p:cNvSpPr txBox="1">
            <a:spLocks noGrp="1"/>
          </p:cNvSpPr>
          <p:nvPr>
            <p:ph type="title"/>
          </p:nvPr>
        </p:nvSpPr>
        <p:spPr>
          <a:xfrm>
            <a:off x="1346000" y="2605352"/>
            <a:ext cx="37263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158 people</a:t>
            </a:r>
            <a:endParaRPr dirty="0"/>
          </a:p>
        </p:txBody>
      </p:sp>
      <p:grpSp>
        <p:nvGrpSpPr>
          <p:cNvPr id="2445" name="Google Shape;2445;p99"/>
          <p:cNvGrpSpPr/>
          <p:nvPr/>
        </p:nvGrpSpPr>
        <p:grpSpPr>
          <a:xfrm>
            <a:off x="7645886" y="775123"/>
            <a:ext cx="743279" cy="485160"/>
            <a:chOff x="4842900" y="2922987"/>
            <a:chExt cx="436632" cy="284986"/>
          </a:xfrm>
        </p:grpSpPr>
        <p:sp>
          <p:nvSpPr>
            <p:cNvPr id="2446" name="Google Shape;2446;p99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F3A7E0"/>
                </a:gs>
                <a:gs pos="100000">
                  <a:srgbClr val="DC3BB4"/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9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99"/>
          <p:cNvGrpSpPr/>
          <p:nvPr/>
        </p:nvGrpSpPr>
        <p:grpSpPr>
          <a:xfrm>
            <a:off x="7952500" y="518100"/>
            <a:ext cx="612500" cy="296375"/>
            <a:chOff x="5658425" y="2734375"/>
            <a:chExt cx="612500" cy="296375"/>
          </a:xfrm>
        </p:grpSpPr>
        <p:sp>
          <p:nvSpPr>
            <p:cNvPr id="2449" name="Google Shape;2449;p99"/>
            <p:cNvSpPr/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9"/>
            <p:cNvSpPr/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9"/>
            <p:cNvSpPr/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9"/>
            <p:cNvSpPr/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99"/>
          <p:cNvGrpSpPr/>
          <p:nvPr/>
        </p:nvGrpSpPr>
        <p:grpSpPr>
          <a:xfrm>
            <a:off x="1739750" y="4066150"/>
            <a:ext cx="396150" cy="360700"/>
            <a:chOff x="1615925" y="2456425"/>
            <a:chExt cx="396150" cy="360700"/>
          </a:xfrm>
        </p:grpSpPr>
        <p:sp>
          <p:nvSpPr>
            <p:cNvPr id="2454" name="Google Shape;2454;p99"/>
            <p:cNvSpPr/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9"/>
            <p:cNvSpPr/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6" name="Google Shape;2456;p99"/>
          <p:cNvSpPr/>
          <p:nvPr/>
        </p:nvSpPr>
        <p:spPr>
          <a:xfrm>
            <a:off x="4063188" y="16039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99"/>
          <p:cNvSpPr/>
          <p:nvPr/>
        </p:nvSpPr>
        <p:spPr>
          <a:xfrm>
            <a:off x="7556345" y="4048431"/>
            <a:ext cx="396149" cy="39614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roup 2440">
            <a:extLst>
              <a:ext uri="{FF2B5EF4-FFF2-40B4-BE49-F238E27FC236}">
                <a16:creationId xmlns:a16="http://schemas.microsoft.com/office/drawing/2014/main" id="{CB1ECBE9-847F-C4D6-EADA-E64564256B17}"/>
              </a:ext>
            </a:extLst>
          </p:cNvPr>
          <p:cNvGrpSpPr/>
          <p:nvPr/>
        </p:nvGrpSpPr>
        <p:grpSpPr>
          <a:xfrm>
            <a:off x="4830039" y="814475"/>
            <a:ext cx="3700212" cy="2865600"/>
            <a:chOff x="719988" y="1404900"/>
            <a:chExt cx="3700212" cy="2865600"/>
          </a:xfrm>
        </p:grpSpPr>
        <p:grpSp>
          <p:nvGrpSpPr>
            <p:cNvPr id="2442" name="Google Shape;3172;p113">
              <a:extLst>
                <a:ext uri="{FF2B5EF4-FFF2-40B4-BE49-F238E27FC236}">
                  <a16:creationId xmlns:a16="http://schemas.microsoft.com/office/drawing/2014/main" id="{528B6FF4-7723-53D7-3323-4E5C6B7EAFD7}"/>
                </a:ext>
              </a:extLst>
            </p:cNvPr>
            <p:cNvGrpSpPr/>
            <p:nvPr/>
          </p:nvGrpSpPr>
          <p:grpSpPr>
            <a:xfrm>
              <a:off x="1114200" y="1404900"/>
              <a:ext cx="3306000" cy="2865600"/>
              <a:chOff x="1114200" y="1404900"/>
              <a:chExt cx="3306000" cy="2865600"/>
            </a:xfrm>
          </p:grpSpPr>
          <p:sp>
            <p:nvSpPr>
              <p:cNvPr id="2498" name="Google Shape;3173;p113">
                <a:extLst>
                  <a:ext uri="{FF2B5EF4-FFF2-40B4-BE49-F238E27FC236}">
                    <a16:creationId xmlns:a16="http://schemas.microsoft.com/office/drawing/2014/main" id="{564EEA92-D84F-9F76-C1B7-DDB7A0B3E1FD}"/>
                  </a:ext>
                </a:extLst>
              </p:cNvPr>
              <p:cNvSpPr/>
              <p:nvPr/>
            </p:nvSpPr>
            <p:spPr>
              <a:xfrm>
                <a:off x="1114200" y="1404900"/>
                <a:ext cx="3306000" cy="2865600"/>
              </a:xfrm>
              <a:prstGeom prst="roundRect">
                <a:avLst>
                  <a:gd name="adj" fmla="val 3771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3174;p113">
                <a:extLst>
                  <a:ext uri="{FF2B5EF4-FFF2-40B4-BE49-F238E27FC236}">
                    <a16:creationId xmlns:a16="http://schemas.microsoft.com/office/drawing/2014/main" id="{E9F2E213-EB41-DA96-F871-C28888801163}"/>
                  </a:ext>
                </a:extLst>
              </p:cNvPr>
              <p:cNvSpPr/>
              <p:nvPr/>
            </p:nvSpPr>
            <p:spPr>
              <a:xfrm>
                <a:off x="1114200" y="1404900"/>
                <a:ext cx="3306000" cy="231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0" name="Google Shape;3175;p113">
                <a:extLst>
                  <a:ext uri="{FF2B5EF4-FFF2-40B4-BE49-F238E27FC236}">
                    <a16:creationId xmlns:a16="http://schemas.microsoft.com/office/drawing/2014/main" id="{97DECE30-D23C-DDB6-E2BF-0965EDD6395C}"/>
                  </a:ext>
                </a:extLst>
              </p:cNvPr>
              <p:cNvGrpSpPr/>
              <p:nvPr/>
            </p:nvGrpSpPr>
            <p:grpSpPr>
              <a:xfrm rot="10800000" flipH="1">
                <a:off x="1232024" y="1479309"/>
                <a:ext cx="376790" cy="82489"/>
                <a:chOff x="5578333" y="744468"/>
                <a:chExt cx="431653" cy="94500"/>
              </a:xfrm>
            </p:grpSpPr>
            <p:sp>
              <p:nvSpPr>
                <p:cNvPr id="2501" name="Google Shape;3176;p113">
                  <a:extLst>
                    <a:ext uri="{FF2B5EF4-FFF2-40B4-BE49-F238E27FC236}">
                      <a16:creationId xmlns:a16="http://schemas.microsoft.com/office/drawing/2014/main" id="{451E3473-8C59-87A1-064B-1D9A2A2ECC45}"/>
                    </a:ext>
                  </a:extLst>
                </p:cNvPr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3177;p113">
                  <a:extLst>
                    <a:ext uri="{FF2B5EF4-FFF2-40B4-BE49-F238E27FC236}">
                      <a16:creationId xmlns:a16="http://schemas.microsoft.com/office/drawing/2014/main" id="{B6079D5E-CFAC-37ED-1088-674B0130AB84}"/>
                    </a:ext>
                  </a:extLst>
                </p:cNvPr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3178;p113">
                  <a:extLst>
                    <a:ext uri="{FF2B5EF4-FFF2-40B4-BE49-F238E27FC236}">
                      <a16:creationId xmlns:a16="http://schemas.microsoft.com/office/drawing/2014/main" id="{8A202C89-F4E9-92C5-1859-2CB4EC1F6F1B}"/>
                    </a:ext>
                  </a:extLst>
                </p:cNvPr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58" name="Google Shape;3179;p113">
              <a:extLst>
                <a:ext uri="{FF2B5EF4-FFF2-40B4-BE49-F238E27FC236}">
                  <a16:creationId xmlns:a16="http://schemas.microsoft.com/office/drawing/2014/main" id="{0674B064-E2AB-E4CB-1BA8-7C84BCE8BE0A}"/>
                </a:ext>
              </a:extLst>
            </p:cNvPr>
            <p:cNvSpPr/>
            <p:nvPr/>
          </p:nvSpPr>
          <p:spPr>
            <a:xfrm>
              <a:off x="1468263" y="3241188"/>
              <a:ext cx="1818000" cy="338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3180;p113">
              <a:extLst>
                <a:ext uri="{FF2B5EF4-FFF2-40B4-BE49-F238E27FC236}">
                  <a16:creationId xmlns:a16="http://schemas.microsoft.com/office/drawing/2014/main" id="{E0CA4BE7-9D79-2D9D-BD2A-1DC4DC799E6B}"/>
                </a:ext>
              </a:extLst>
            </p:cNvPr>
            <p:cNvSpPr/>
            <p:nvPr/>
          </p:nvSpPr>
          <p:spPr>
            <a:xfrm>
              <a:off x="2212725" y="2365288"/>
              <a:ext cx="1818000" cy="338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3182;p113">
              <a:extLst>
                <a:ext uri="{FF2B5EF4-FFF2-40B4-BE49-F238E27FC236}">
                  <a16:creationId xmlns:a16="http://schemas.microsoft.com/office/drawing/2014/main" id="{4663B890-1898-5CCC-8631-CCEFDDCAAA71}"/>
                </a:ext>
              </a:extLst>
            </p:cNvPr>
            <p:cNvSpPr txBox="1"/>
            <p:nvPr/>
          </p:nvSpPr>
          <p:spPr>
            <a:xfrm flipH="1">
              <a:off x="2109000" y="1743712"/>
              <a:ext cx="13164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Orbitron"/>
                  <a:ea typeface="Orbitron"/>
                  <a:cs typeface="Orbitron"/>
                  <a:sym typeface="Orbitron"/>
                </a:rPr>
                <a:t>GENDER</a:t>
              </a:r>
              <a:endPara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461" name="Google Shape;3183;p113">
              <a:extLst>
                <a:ext uri="{FF2B5EF4-FFF2-40B4-BE49-F238E27FC236}">
                  <a16:creationId xmlns:a16="http://schemas.microsoft.com/office/drawing/2014/main" id="{E31AAC98-9E78-8F11-DBBE-6E3C096D9E89}"/>
                </a:ext>
              </a:extLst>
            </p:cNvPr>
            <p:cNvSpPr txBox="1"/>
            <p:nvPr/>
          </p:nvSpPr>
          <p:spPr>
            <a:xfrm>
              <a:off x="1484936" y="2295625"/>
              <a:ext cx="727800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Orbitron"/>
                  <a:ea typeface="Orbitron"/>
                  <a:cs typeface="Orbitron"/>
                  <a:sym typeface="Orbitron"/>
                </a:rPr>
                <a:t>48,1%</a:t>
              </a:r>
              <a:endParaRPr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462" name="Google Shape;3184;p113">
              <a:extLst>
                <a:ext uri="{FF2B5EF4-FFF2-40B4-BE49-F238E27FC236}">
                  <a16:creationId xmlns:a16="http://schemas.microsoft.com/office/drawing/2014/main" id="{525ADA47-2222-F779-82D2-ED942ECAD483}"/>
                </a:ext>
              </a:extLst>
            </p:cNvPr>
            <p:cNvSpPr txBox="1"/>
            <p:nvPr/>
          </p:nvSpPr>
          <p:spPr>
            <a:xfrm>
              <a:off x="3286286" y="3192600"/>
              <a:ext cx="1133914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Orbitron"/>
                  <a:ea typeface="Orbitron"/>
                  <a:cs typeface="Orbitron"/>
                  <a:sym typeface="Orbitron"/>
                </a:rPr>
                <a:t>51,9%</a:t>
              </a:r>
              <a:endParaRPr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463" name="Google Shape;3185;p113">
              <a:extLst>
                <a:ext uri="{FF2B5EF4-FFF2-40B4-BE49-F238E27FC236}">
                  <a16:creationId xmlns:a16="http://schemas.microsoft.com/office/drawing/2014/main" id="{1DBDEEE8-2343-DB9C-BE24-0A003377D7C7}"/>
                </a:ext>
              </a:extLst>
            </p:cNvPr>
            <p:cNvSpPr txBox="1"/>
            <p:nvPr/>
          </p:nvSpPr>
          <p:spPr>
            <a:xfrm>
              <a:off x="2279925" y="2353450"/>
              <a:ext cx="168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FEMALE</a:t>
              </a:r>
              <a:endPara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464" name="Google Shape;3186;p113">
              <a:extLst>
                <a:ext uri="{FF2B5EF4-FFF2-40B4-BE49-F238E27FC236}">
                  <a16:creationId xmlns:a16="http://schemas.microsoft.com/office/drawing/2014/main" id="{D35BF1EA-90FE-5A34-3DE3-4428A8261FAC}"/>
                </a:ext>
              </a:extLst>
            </p:cNvPr>
            <p:cNvSpPr txBox="1"/>
            <p:nvPr/>
          </p:nvSpPr>
          <p:spPr>
            <a:xfrm>
              <a:off x="1535463" y="3229338"/>
              <a:ext cx="168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MALE</a:t>
              </a:r>
              <a:endPara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cxnSp>
          <p:nvCxnSpPr>
            <p:cNvPr id="2465" name="Google Shape;3187;p113">
              <a:extLst>
                <a:ext uri="{FF2B5EF4-FFF2-40B4-BE49-F238E27FC236}">
                  <a16:creationId xmlns:a16="http://schemas.microsoft.com/office/drawing/2014/main" id="{41268FC2-74AF-34FE-6676-0B494328EC3C}"/>
                </a:ext>
              </a:extLst>
            </p:cNvPr>
            <p:cNvCxnSpPr/>
            <p:nvPr/>
          </p:nvCxnSpPr>
          <p:spPr>
            <a:xfrm>
              <a:off x="1484925" y="2934000"/>
              <a:ext cx="2581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3188;p113">
              <a:extLst>
                <a:ext uri="{FF2B5EF4-FFF2-40B4-BE49-F238E27FC236}">
                  <a16:creationId xmlns:a16="http://schemas.microsoft.com/office/drawing/2014/main" id="{795C661E-0BE7-4E09-0EEA-54138B79C129}"/>
                </a:ext>
              </a:extLst>
            </p:cNvPr>
            <p:cNvCxnSpPr/>
            <p:nvPr/>
          </p:nvCxnSpPr>
          <p:spPr>
            <a:xfrm>
              <a:off x="1472641" y="2933991"/>
              <a:ext cx="1994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3190;p113">
              <a:extLst>
                <a:ext uri="{FF2B5EF4-FFF2-40B4-BE49-F238E27FC236}">
                  <a16:creationId xmlns:a16="http://schemas.microsoft.com/office/drawing/2014/main" id="{3CB21B14-C194-39CA-07DF-B0AEC2635F99}"/>
                </a:ext>
              </a:extLst>
            </p:cNvPr>
            <p:cNvCxnSpPr/>
            <p:nvPr/>
          </p:nvCxnSpPr>
          <p:spPr>
            <a:xfrm>
              <a:off x="1484925" y="3836300"/>
              <a:ext cx="2581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3191;p113">
              <a:extLst>
                <a:ext uri="{FF2B5EF4-FFF2-40B4-BE49-F238E27FC236}">
                  <a16:creationId xmlns:a16="http://schemas.microsoft.com/office/drawing/2014/main" id="{5350910C-F179-BEFF-0511-78B580F8E8AA}"/>
                </a:ext>
              </a:extLst>
            </p:cNvPr>
            <p:cNvCxnSpPr>
              <a:endCxn id="2478" idx="6"/>
            </p:cNvCxnSpPr>
            <p:nvPr/>
          </p:nvCxnSpPr>
          <p:spPr>
            <a:xfrm>
              <a:off x="1484725" y="3836298"/>
              <a:ext cx="489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9" name="Google Shape;3199;p113">
              <a:extLst>
                <a:ext uri="{FF2B5EF4-FFF2-40B4-BE49-F238E27FC236}">
                  <a16:creationId xmlns:a16="http://schemas.microsoft.com/office/drawing/2014/main" id="{F56EFCF4-8DF0-D79B-4C32-BB524109AA33}"/>
                </a:ext>
              </a:extLst>
            </p:cNvPr>
            <p:cNvSpPr/>
            <p:nvPr/>
          </p:nvSpPr>
          <p:spPr>
            <a:xfrm>
              <a:off x="719988" y="2235488"/>
              <a:ext cx="689400" cy="6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200;p113">
              <a:extLst>
                <a:ext uri="{FF2B5EF4-FFF2-40B4-BE49-F238E27FC236}">
                  <a16:creationId xmlns:a16="http://schemas.microsoft.com/office/drawing/2014/main" id="{E9005CCC-FF29-C345-F29F-D70CB149DF24}"/>
                </a:ext>
              </a:extLst>
            </p:cNvPr>
            <p:cNvSpPr/>
            <p:nvPr/>
          </p:nvSpPr>
          <p:spPr>
            <a:xfrm>
              <a:off x="719988" y="3146888"/>
              <a:ext cx="689400" cy="689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1" name="Google Shape;3201;p113">
              <a:extLst>
                <a:ext uri="{FF2B5EF4-FFF2-40B4-BE49-F238E27FC236}">
                  <a16:creationId xmlns:a16="http://schemas.microsoft.com/office/drawing/2014/main" id="{5E10AF6C-62B8-7E35-ACEA-48C07ABBDAC5}"/>
                </a:ext>
              </a:extLst>
            </p:cNvPr>
            <p:cNvGrpSpPr/>
            <p:nvPr/>
          </p:nvGrpSpPr>
          <p:grpSpPr>
            <a:xfrm>
              <a:off x="924788" y="3317000"/>
              <a:ext cx="279800" cy="349175"/>
              <a:chOff x="4058388" y="2568550"/>
              <a:chExt cx="279800" cy="349175"/>
            </a:xfrm>
          </p:grpSpPr>
          <p:sp>
            <p:nvSpPr>
              <p:cNvPr id="2489" name="Google Shape;3202;p113">
                <a:extLst>
                  <a:ext uri="{FF2B5EF4-FFF2-40B4-BE49-F238E27FC236}">
                    <a16:creationId xmlns:a16="http://schemas.microsoft.com/office/drawing/2014/main" id="{62CB3A71-C0F2-E12A-ECA4-C6BC273032EB}"/>
                  </a:ext>
                </a:extLst>
              </p:cNvPr>
              <p:cNvSpPr/>
              <p:nvPr/>
            </p:nvSpPr>
            <p:spPr>
              <a:xfrm>
                <a:off x="4102688" y="2568550"/>
                <a:ext cx="191200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3367" extrusionOk="0">
                    <a:moveTo>
                      <a:pt x="3135" y="1"/>
                    </a:moveTo>
                    <a:cubicBezTo>
                      <a:pt x="1411" y="1"/>
                      <a:pt x="0" y="1400"/>
                      <a:pt x="0" y="3136"/>
                    </a:cubicBezTo>
                    <a:lnTo>
                      <a:pt x="0" y="3366"/>
                    </a:lnTo>
                    <a:cubicBezTo>
                      <a:pt x="172" y="3308"/>
                      <a:pt x="358" y="3275"/>
                      <a:pt x="544" y="3275"/>
                    </a:cubicBezTo>
                    <a:lnTo>
                      <a:pt x="614" y="3275"/>
                    </a:lnTo>
                    <a:cubicBezTo>
                      <a:pt x="672" y="3078"/>
                      <a:pt x="786" y="2892"/>
                      <a:pt x="936" y="2753"/>
                    </a:cubicBezTo>
                    <a:lnTo>
                      <a:pt x="1783" y="1967"/>
                    </a:lnTo>
                    <a:cubicBezTo>
                      <a:pt x="2002" y="1748"/>
                      <a:pt x="2302" y="1631"/>
                      <a:pt x="2616" y="1631"/>
                    </a:cubicBezTo>
                    <a:lnTo>
                      <a:pt x="5021" y="1631"/>
                    </a:lnTo>
                    <a:cubicBezTo>
                      <a:pt x="5335" y="1631"/>
                      <a:pt x="5635" y="1748"/>
                      <a:pt x="5865" y="1967"/>
                    </a:cubicBezTo>
                    <a:lnTo>
                      <a:pt x="6712" y="2753"/>
                    </a:lnTo>
                    <a:cubicBezTo>
                      <a:pt x="6862" y="2892"/>
                      <a:pt x="6976" y="3078"/>
                      <a:pt x="7034" y="3275"/>
                    </a:cubicBezTo>
                    <a:lnTo>
                      <a:pt x="7093" y="3275"/>
                    </a:lnTo>
                    <a:cubicBezTo>
                      <a:pt x="7290" y="3275"/>
                      <a:pt x="7476" y="3308"/>
                      <a:pt x="7648" y="3366"/>
                    </a:cubicBezTo>
                    <a:lnTo>
                      <a:pt x="7648" y="2892"/>
                    </a:lnTo>
                    <a:cubicBezTo>
                      <a:pt x="7648" y="2383"/>
                      <a:pt x="7429" y="1909"/>
                      <a:pt x="7081" y="1573"/>
                    </a:cubicBezTo>
                    <a:cubicBezTo>
                      <a:pt x="7429" y="1295"/>
                      <a:pt x="7648" y="878"/>
                      <a:pt x="7648" y="406"/>
                    </a:cubicBezTo>
                    <a:cubicBezTo>
                      <a:pt x="7648" y="173"/>
                      <a:pt x="7462" y="1"/>
                      <a:pt x="7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3203;p113">
                <a:extLst>
                  <a:ext uri="{FF2B5EF4-FFF2-40B4-BE49-F238E27FC236}">
                    <a16:creationId xmlns:a16="http://schemas.microsoft.com/office/drawing/2014/main" id="{73C4B6E4-F204-359B-5AE8-DFB445A2FAD3}"/>
                  </a:ext>
                </a:extLst>
              </p:cNvPr>
              <p:cNvSpPr/>
              <p:nvPr/>
            </p:nvSpPr>
            <p:spPr>
              <a:xfrm>
                <a:off x="4279988" y="2670675"/>
                <a:ext cx="205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642" extrusionOk="0">
                    <a:moveTo>
                      <a:pt x="1" y="1"/>
                    </a:moveTo>
                    <a:lnTo>
                      <a:pt x="1" y="1642"/>
                    </a:lnTo>
                    <a:cubicBezTo>
                      <a:pt x="453" y="1642"/>
                      <a:pt x="823" y="1273"/>
                      <a:pt x="823" y="820"/>
                    </a:cubicBezTo>
                    <a:cubicBezTo>
                      <a:pt x="823" y="370"/>
                      <a:pt x="453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3204;p113">
                <a:extLst>
                  <a:ext uri="{FF2B5EF4-FFF2-40B4-BE49-F238E27FC236}">
                    <a16:creationId xmlns:a16="http://schemas.microsoft.com/office/drawing/2014/main" id="{3DBEC8E4-D347-B2E2-F187-39E20737D576}"/>
                  </a:ext>
                </a:extLst>
              </p:cNvPr>
              <p:cNvSpPr/>
              <p:nvPr/>
            </p:nvSpPr>
            <p:spPr>
              <a:xfrm>
                <a:off x="4095738" y="2670675"/>
                <a:ext cx="205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64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20"/>
                    </a:cubicBezTo>
                    <a:cubicBezTo>
                      <a:pt x="0" y="1273"/>
                      <a:pt x="370" y="1642"/>
                      <a:pt x="822" y="1642"/>
                    </a:cubicBez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3205;p113">
                <a:extLst>
                  <a:ext uri="{FF2B5EF4-FFF2-40B4-BE49-F238E27FC236}">
                    <a16:creationId xmlns:a16="http://schemas.microsoft.com/office/drawing/2014/main" id="{12C7F9DB-214A-FCC9-2026-44E1918EED76}"/>
                  </a:ext>
                </a:extLst>
              </p:cNvPr>
              <p:cNvSpPr/>
              <p:nvPr/>
            </p:nvSpPr>
            <p:spPr>
              <a:xfrm>
                <a:off x="4174388" y="2738925"/>
                <a:ext cx="4780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09" extrusionOk="0">
                    <a:moveTo>
                      <a:pt x="951" y="1"/>
                    </a:moveTo>
                    <a:cubicBezTo>
                      <a:pt x="428" y="1"/>
                      <a:pt x="1" y="428"/>
                      <a:pt x="1" y="961"/>
                    </a:cubicBezTo>
                    <a:cubicBezTo>
                      <a:pt x="1" y="1481"/>
                      <a:pt x="428" y="1908"/>
                      <a:pt x="951" y="1908"/>
                    </a:cubicBezTo>
                    <a:cubicBezTo>
                      <a:pt x="1484" y="1908"/>
                      <a:pt x="1911" y="1481"/>
                      <a:pt x="1911" y="961"/>
                    </a:cubicBezTo>
                    <a:cubicBezTo>
                      <a:pt x="1911" y="428"/>
                      <a:pt x="1484" y="1"/>
                      <a:pt x="9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3206;p113">
                <a:extLst>
                  <a:ext uri="{FF2B5EF4-FFF2-40B4-BE49-F238E27FC236}">
                    <a16:creationId xmlns:a16="http://schemas.microsoft.com/office/drawing/2014/main" id="{1E247F67-A8EE-8C77-B012-E082FB2FBA2F}"/>
                  </a:ext>
                </a:extLst>
              </p:cNvPr>
              <p:cNvSpPr/>
              <p:nvPr/>
            </p:nvSpPr>
            <p:spPr>
              <a:xfrm>
                <a:off x="4136838" y="2629850"/>
                <a:ext cx="122900" cy="125000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5000" extrusionOk="0">
                    <a:moveTo>
                      <a:pt x="1250" y="1"/>
                    </a:moveTo>
                    <a:cubicBezTo>
                      <a:pt x="1145" y="1"/>
                      <a:pt x="1053" y="37"/>
                      <a:pt x="972" y="106"/>
                    </a:cubicBezTo>
                    <a:lnTo>
                      <a:pt x="125" y="903"/>
                    </a:lnTo>
                    <a:cubicBezTo>
                      <a:pt x="45" y="984"/>
                      <a:pt x="0" y="1089"/>
                      <a:pt x="0" y="1203"/>
                    </a:cubicBezTo>
                    <a:lnTo>
                      <a:pt x="0" y="3275"/>
                    </a:lnTo>
                    <a:cubicBezTo>
                      <a:pt x="0" y="3947"/>
                      <a:pt x="264" y="4561"/>
                      <a:pt x="706" y="4999"/>
                    </a:cubicBezTo>
                    <a:cubicBezTo>
                      <a:pt x="856" y="4177"/>
                      <a:pt x="1583" y="3553"/>
                      <a:pt x="2453" y="3553"/>
                    </a:cubicBezTo>
                    <a:cubicBezTo>
                      <a:pt x="3319" y="3553"/>
                      <a:pt x="4049" y="4177"/>
                      <a:pt x="4199" y="4999"/>
                    </a:cubicBezTo>
                    <a:cubicBezTo>
                      <a:pt x="4638" y="4561"/>
                      <a:pt x="4916" y="3947"/>
                      <a:pt x="4916" y="3275"/>
                    </a:cubicBezTo>
                    <a:lnTo>
                      <a:pt x="4916" y="1203"/>
                    </a:lnTo>
                    <a:cubicBezTo>
                      <a:pt x="4916" y="1089"/>
                      <a:pt x="4871" y="984"/>
                      <a:pt x="4777" y="903"/>
                    </a:cubicBezTo>
                    <a:lnTo>
                      <a:pt x="3933" y="106"/>
                    </a:lnTo>
                    <a:cubicBezTo>
                      <a:pt x="3863" y="37"/>
                      <a:pt x="3760" y="1"/>
                      <a:pt x="3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3207;p113">
                <a:extLst>
                  <a:ext uri="{FF2B5EF4-FFF2-40B4-BE49-F238E27FC236}">
                    <a16:creationId xmlns:a16="http://schemas.microsoft.com/office/drawing/2014/main" id="{FD982C24-D6BE-819F-E351-2402147DBFEB}"/>
                  </a:ext>
                </a:extLst>
              </p:cNvPr>
              <p:cNvSpPr/>
              <p:nvPr/>
            </p:nvSpPr>
            <p:spPr>
              <a:xfrm>
                <a:off x="4170913" y="2807175"/>
                <a:ext cx="547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823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2189" y="822"/>
                    </a:lnTo>
                    <a:lnTo>
                      <a:pt x="2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3208;p113">
                <a:extLst>
                  <a:ext uri="{FF2B5EF4-FFF2-40B4-BE49-F238E27FC236}">
                    <a16:creationId xmlns:a16="http://schemas.microsoft.com/office/drawing/2014/main" id="{C882B5C2-F99E-A499-7848-8A39CBEBA061}"/>
                  </a:ext>
                </a:extLst>
              </p:cNvPr>
              <p:cNvSpPr/>
              <p:nvPr/>
            </p:nvSpPr>
            <p:spPr>
              <a:xfrm>
                <a:off x="4188013" y="2848275"/>
                <a:ext cx="20575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967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822" y="1966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3209;p113">
                <a:extLst>
                  <a:ext uri="{FF2B5EF4-FFF2-40B4-BE49-F238E27FC236}">
                    <a16:creationId xmlns:a16="http://schemas.microsoft.com/office/drawing/2014/main" id="{775F68AD-6ACF-980A-A9E5-64945A599312}"/>
                  </a:ext>
                </a:extLst>
              </p:cNvPr>
              <p:cNvSpPr/>
              <p:nvPr/>
            </p:nvSpPr>
            <p:spPr>
              <a:xfrm>
                <a:off x="4058388" y="2786625"/>
                <a:ext cx="1195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5244" extrusionOk="0">
                    <a:moveTo>
                      <a:pt x="3138" y="0"/>
                    </a:moveTo>
                    <a:cubicBezTo>
                      <a:pt x="1403" y="0"/>
                      <a:pt x="0" y="1414"/>
                      <a:pt x="0" y="3149"/>
                    </a:cubicBezTo>
                    <a:lnTo>
                      <a:pt x="0" y="4838"/>
                    </a:lnTo>
                    <a:cubicBezTo>
                      <a:pt x="0" y="5057"/>
                      <a:pt x="186" y="5243"/>
                      <a:pt x="406" y="5243"/>
                    </a:cubicBezTo>
                    <a:lnTo>
                      <a:pt x="4780" y="5243"/>
                    </a:lnTo>
                    <a:cubicBezTo>
                      <a:pt x="4549" y="5243"/>
                      <a:pt x="4363" y="5057"/>
                      <a:pt x="4363" y="4838"/>
                    </a:cubicBezTo>
                    <a:lnTo>
                      <a:pt x="4363" y="2466"/>
                    </a:lnTo>
                    <a:lnTo>
                      <a:pt x="4096" y="2466"/>
                    </a:lnTo>
                    <a:cubicBezTo>
                      <a:pt x="3866" y="2466"/>
                      <a:pt x="3680" y="2280"/>
                      <a:pt x="3680" y="2050"/>
                    </a:cubicBezTo>
                    <a:lnTo>
                      <a:pt x="3680" y="417"/>
                    </a:lnTo>
                    <a:cubicBezTo>
                      <a:pt x="3680" y="186"/>
                      <a:pt x="3866" y="0"/>
                      <a:pt x="4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3210;p113">
                <a:extLst>
                  <a:ext uri="{FF2B5EF4-FFF2-40B4-BE49-F238E27FC236}">
                    <a16:creationId xmlns:a16="http://schemas.microsoft.com/office/drawing/2014/main" id="{429FF84C-B593-9CBF-C288-AF41EC29CC10}"/>
                  </a:ext>
                </a:extLst>
              </p:cNvPr>
              <p:cNvSpPr/>
              <p:nvPr/>
            </p:nvSpPr>
            <p:spPr>
              <a:xfrm>
                <a:off x="4218688" y="2786625"/>
                <a:ext cx="1195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5244" extrusionOk="0">
                    <a:moveTo>
                      <a:pt x="684" y="0"/>
                    </a:moveTo>
                    <a:cubicBezTo>
                      <a:pt x="914" y="0"/>
                      <a:pt x="1086" y="186"/>
                      <a:pt x="1086" y="417"/>
                    </a:cubicBezTo>
                    <a:lnTo>
                      <a:pt x="1086" y="2050"/>
                    </a:lnTo>
                    <a:cubicBezTo>
                      <a:pt x="1086" y="2280"/>
                      <a:pt x="914" y="2466"/>
                      <a:pt x="684" y="2466"/>
                    </a:cubicBezTo>
                    <a:lnTo>
                      <a:pt x="406" y="2466"/>
                    </a:lnTo>
                    <a:lnTo>
                      <a:pt x="406" y="4838"/>
                    </a:lnTo>
                    <a:cubicBezTo>
                      <a:pt x="406" y="5057"/>
                      <a:pt x="231" y="5243"/>
                      <a:pt x="1" y="5243"/>
                    </a:cubicBezTo>
                    <a:lnTo>
                      <a:pt x="4363" y="5243"/>
                    </a:lnTo>
                    <a:cubicBezTo>
                      <a:pt x="4594" y="5243"/>
                      <a:pt x="4780" y="5057"/>
                      <a:pt x="4780" y="4838"/>
                    </a:cubicBezTo>
                    <a:lnTo>
                      <a:pt x="4780" y="3149"/>
                    </a:lnTo>
                    <a:cubicBezTo>
                      <a:pt x="4780" y="1414"/>
                      <a:pt x="3366" y="0"/>
                      <a:pt x="1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2" name="Google Shape;3211;p113">
              <a:extLst>
                <a:ext uri="{FF2B5EF4-FFF2-40B4-BE49-F238E27FC236}">
                  <a16:creationId xmlns:a16="http://schemas.microsoft.com/office/drawing/2014/main" id="{917899ED-C330-2A95-7AC5-4142BE4A5416}"/>
                </a:ext>
              </a:extLst>
            </p:cNvPr>
            <p:cNvGrpSpPr/>
            <p:nvPr/>
          </p:nvGrpSpPr>
          <p:grpSpPr>
            <a:xfrm>
              <a:off x="889925" y="2405450"/>
              <a:ext cx="349525" cy="349500"/>
              <a:chOff x="6290113" y="1462075"/>
              <a:chExt cx="349525" cy="349500"/>
            </a:xfrm>
          </p:grpSpPr>
          <p:sp>
            <p:nvSpPr>
              <p:cNvPr id="2479" name="Google Shape;3212;p113">
                <a:extLst>
                  <a:ext uri="{FF2B5EF4-FFF2-40B4-BE49-F238E27FC236}">
                    <a16:creationId xmlns:a16="http://schemas.microsoft.com/office/drawing/2014/main" id="{2D48589F-0B69-DD55-9E06-C5B5B7DA0627}"/>
                  </a:ext>
                </a:extLst>
              </p:cNvPr>
              <p:cNvSpPr/>
              <p:nvPr/>
            </p:nvSpPr>
            <p:spPr>
              <a:xfrm>
                <a:off x="6413613" y="1539050"/>
                <a:ext cx="102450" cy="100350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4014" extrusionOk="0">
                    <a:moveTo>
                      <a:pt x="2547" y="1"/>
                    </a:moveTo>
                    <a:cubicBezTo>
                      <a:pt x="1820" y="578"/>
                      <a:pt x="940" y="903"/>
                      <a:pt x="1" y="948"/>
                    </a:cubicBezTo>
                    <a:lnTo>
                      <a:pt x="1" y="1967"/>
                    </a:lnTo>
                    <a:cubicBezTo>
                      <a:pt x="1" y="3100"/>
                      <a:pt x="917" y="4014"/>
                      <a:pt x="2050" y="4014"/>
                    </a:cubicBezTo>
                    <a:cubicBezTo>
                      <a:pt x="3183" y="4014"/>
                      <a:pt x="4097" y="3100"/>
                      <a:pt x="4097" y="1967"/>
                    </a:cubicBezTo>
                    <a:lnTo>
                      <a:pt x="4097" y="914"/>
                    </a:lnTo>
                    <a:cubicBezTo>
                      <a:pt x="3486" y="809"/>
                      <a:pt x="2931" y="487"/>
                      <a:pt x="2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3213;p113">
                <a:extLst>
                  <a:ext uri="{FF2B5EF4-FFF2-40B4-BE49-F238E27FC236}">
                    <a16:creationId xmlns:a16="http://schemas.microsoft.com/office/drawing/2014/main" id="{45663D72-87B5-1BCB-A289-C277F0294051}"/>
                  </a:ext>
                </a:extLst>
              </p:cNvPr>
              <p:cNvSpPr/>
              <p:nvPr/>
            </p:nvSpPr>
            <p:spPr>
              <a:xfrm>
                <a:off x="6290113" y="1770450"/>
                <a:ext cx="34952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3981" h="1645" extrusionOk="0">
                    <a:moveTo>
                      <a:pt x="1" y="1"/>
                    </a:moveTo>
                    <a:lnTo>
                      <a:pt x="1" y="1228"/>
                    </a:lnTo>
                    <a:cubicBezTo>
                      <a:pt x="1" y="1458"/>
                      <a:pt x="187" y="1644"/>
                      <a:pt x="417" y="1644"/>
                    </a:cubicBezTo>
                    <a:lnTo>
                      <a:pt x="13575" y="1644"/>
                    </a:lnTo>
                    <a:cubicBezTo>
                      <a:pt x="13794" y="1644"/>
                      <a:pt x="13980" y="1458"/>
                      <a:pt x="13980" y="1228"/>
                    </a:cubicBezTo>
                    <a:lnTo>
                      <a:pt x="139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3214;p113">
                <a:extLst>
                  <a:ext uri="{FF2B5EF4-FFF2-40B4-BE49-F238E27FC236}">
                    <a16:creationId xmlns:a16="http://schemas.microsoft.com/office/drawing/2014/main" id="{FCC7F428-CDDA-30C6-C84D-5A76A64B2041}"/>
                  </a:ext>
                </a:extLst>
              </p:cNvPr>
              <p:cNvSpPr/>
              <p:nvPr/>
            </p:nvSpPr>
            <p:spPr>
              <a:xfrm>
                <a:off x="6554213" y="1650975"/>
                <a:ext cx="5472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89" extrusionOk="0">
                    <a:moveTo>
                      <a:pt x="1089" y="0"/>
                    </a:moveTo>
                    <a:cubicBezTo>
                      <a:pt x="486" y="0"/>
                      <a:pt x="0" y="497"/>
                      <a:pt x="0" y="1100"/>
                    </a:cubicBezTo>
                    <a:cubicBezTo>
                      <a:pt x="0" y="1703"/>
                      <a:pt x="486" y="2189"/>
                      <a:pt x="1089" y="2189"/>
                    </a:cubicBezTo>
                    <a:cubicBezTo>
                      <a:pt x="1703" y="2189"/>
                      <a:pt x="2189" y="1703"/>
                      <a:pt x="2189" y="1100"/>
                    </a:cubicBezTo>
                    <a:cubicBezTo>
                      <a:pt x="2189" y="497"/>
                      <a:pt x="1703" y="0"/>
                      <a:pt x="1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3215;p113">
                <a:extLst>
                  <a:ext uri="{FF2B5EF4-FFF2-40B4-BE49-F238E27FC236}">
                    <a16:creationId xmlns:a16="http://schemas.microsoft.com/office/drawing/2014/main" id="{75E58895-D29D-30A4-9797-574E7B8E907A}"/>
                  </a:ext>
                </a:extLst>
              </p:cNvPr>
              <p:cNvSpPr/>
              <p:nvPr/>
            </p:nvSpPr>
            <p:spPr>
              <a:xfrm>
                <a:off x="6320813" y="1650975"/>
                <a:ext cx="5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9" extrusionOk="0">
                    <a:moveTo>
                      <a:pt x="1100" y="0"/>
                    </a:moveTo>
                    <a:cubicBezTo>
                      <a:pt x="497" y="0"/>
                      <a:pt x="0" y="497"/>
                      <a:pt x="0" y="1100"/>
                    </a:cubicBezTo>
                    <a:cubicBezTo>
                      <a:pt x="0" y="1703"/>
                      <a:pt x="497" y="2189"/>
                      <a:pt x="1100" y="2189"/>
                    </a:cubicBezTo>
                    <a:cubicBezTo>
                      <a:pt x="1700" y="2189"/>
                      <a:pt x="2186" y="1703"/>
                      <a:pt x="2186" y="1100"/>
                    </a:cubicBezTo>
                    <a:cubicBezTo>
                      <a:pt x="2186" y="811"/>
                      <a:pt x="2072" y="533"/>
                      <a:pt x="1863" y="325"/>
                    </a:cubicBezTo>
                    <a:cubicBezTo>
                      <a:pt x="1666" y="117"/>
                      <a:pt x="1389" y="0"/>
                      <a:pt x="1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3216;p113">
                <a:extLst>
                  <a:ext uri="{FF2B5EF4-FFF2-40B4-BE49-F238E27FC236}">
                    <a16:creationId xmlns:a16="http://schemas.microsoft.com/office/drawing/2014/main" id="{7501AAD1-E026-3E76-6015-E8022E2C65E3}"/>
                  </a:ext>
                </a:extLst>
              </p:cNvPr>
              <p:cNvSpPr/>
              <p:nvPr/>
            </p:nvSpPr>
            <p:spPr>
              <a:xfrm>
                <a:off x="6434163" y="1652975"/>
                <a:ext cx="614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2190" extrusionOk="0">
                    <a:moveTo>
                      <a:pt x="1" y="1"/>
                    </a:moveTo>
                    <a:lnTo>
                      <a:pt x="1" y="962"/>
                    </a:lnTo>
                    <a:cubicBezTo>
                      <a:pt x="1" y="1645"/>
                      <a:pt x="545" y="2189"/>
                      <a:pt x="1228" y="2189"/>
                    </a:cubicBezTo>
                    <a:cubicBezTo>
                      <a:pt x="1912" y="2189"/>
                      <a:pt x="2456" y="1645"/>
                      <a:pt x="2456" y="962"/>
                    </a:cubicBezTo>
                    <a:lnTo>
                      <a:pt x="2456" y="1"/>
                    </a:lnTo>
                    <a:cubicBezTo>
                      <a:pt x="2084" y="176"/>
                      <a:pt x="1667" y="279"/>
                      <a:pt x="1228" y="279"/>
                    </a:cubicBezTo>
                    <a:cubicBezTo>
                      <a:pt x="790" y="279"/>
                      <a:pt x="373" y="1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3217;p113">
                <a:extLst>
                  <a:ext uri="{FF2B5EF4-FFF2-40B4-BE49-F238E27FC236}">
                    <a16:creationId xmlns:a16="http://schemas.microsoft.com/office/drawing/2014/main" id="{CFC37961-F395-1939-98E9-EB9E530ACDAB}"/>
                  </a:ext>
                </a:extLst>
              </p:cNvPr>
              <p:cNvSpPr/>
              <p:nvPr/>
            </p:nvSpPr>
            <p:spPr>
              <a:xfrm>
                <a:off x="6609738" y="1701300"/>
                <a:ext cx="2990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945" extrusionOk="0">
                    <a:moveTo>
                      <a:pt x="545" y="1"/>
                    </a:moveTo>
                    <a:cubicBezTo>
                      <a:pt x="465" y="162"/>
                      <a:pt x="348" y="301"/>
                      <a:pt x="223" y="439"/>
                    </a:cubicBezTo>
                    <a:cubicBezTo>
                      <a:pt x="154" y="498"/>
                      <a:pt x="84" y="567"/>
                      <a:pt x="1" y="625"/>
                    </a:cubicBezTo>
                    <a:lnTo>
                      <a:pt x="373" y="914"/>
                    </a:lnTo>
                    <a:lnTo>
                      <a:pt x="373" y="1945"/>
                    </a:lnTo>
                    <a:lnTo>
                      <a:pt x="1195" y="1945"/>
                    </a:lnTo>
                    <a:lnTo>
                      <a:pt x="1195" y="717"/>
                    </a:lnTo>
                    <a:cubicBezTo>
                      <a:pt x="1195" y="603"/>
                      <a:pt x="1137" y="475"/>
                      <a:pt x="1042" y="406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3218;p113">
                <a:extLst>
                  <a:ext uri="{FF2B5EF4-FFF2-40B4-BE49-F238E27FC236}">
                    <a16:creationId xmlns:a16="http://schemas.microsoft.com/office/drawing/2014/main" id="{0DEBD4CF-32CD-A42E-D838-97C5D0BA9050}"/>
                  </a:ext>
                </a:extLst>
              </p:cNvPr>
              <p:cNvSpPr/>
              <p:nvPr/>
            </p:nvSpPr>
            <p:spPr>
              <a:xfrm>
                <a:off x="6474988" y="1659925"/>
                <a:ext cx="116875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3600" extrusionOk="0">
                    <a:moveTo>
                      <a:pt x="1642" y="1"/>
                    </a:moveTo>
                    <a:lnTo>
                      <a:pt x="1642" y="684"/>
                    </a:lnTo>
                    <a:cubicBezTo>
                      <a:pt x="1642" y="1667"/>
                      <a:pt x="937" y="2500"/>
                      <a:pt x="1" y="2686"/>
                    </a:cubicBezTo>
                    <a:lnTo>
                      <a:pt x="1" y="3600"/>
                    </a:lnTo>
                    <a:lnTo>
                      <a:pt x="4675" y="3600"/>
                    </a:lnTo>
                    <a:lnTo>
                      <a:pt x="4675" y="3136"/>
                    </a:lnTo>
                    <a:cubicBezTo>
                      <a:pt x="4675" y="2964"/>
                      <a:pt x="4652" y="2789"/>
                      <a:pt x="4627" y="2616"/>
                    </a:cubicBezTo>
                    <a:cubicBezTo>
                      <a:pt x="4513" y="2639"/>
                      <a:pt x="4386" y="2650"/>
                      <a:pt x="4258" y="2650"/>
                    </a:cubicBezTo>
                    <a:cubicBezTo>
                      <a:pt x="3750" y="2650"/>
                      <a:pt x="3275" y="2455"/>
                      <a:pt x="2917" y="2094"/>
                    </a:cubicBezTo>
                    <a:cubicBezTo>
                      <a:pt x="2545" y="1725"/>
                      <a:pt x="2350" y="1250"/>
                      <a:pt x="2350" y="742"/>
                    </a:cubicBezTo>
                    <a:cubicBezTo>
                      <a:pt x="2350" y="534"/>
                      <a:pt x="2384" y="325"/>
                      <a:pt x="2453" y="139"/>
                    </a:cubicBezTo>
                    <a:cubicBezTo>
                      <a:pt x="2186" y="59"/>
                      <a:pt x="1920" y="12"/>
                      <a:pt x="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3219;p113">
                <a:extLst>
                  <a:ext uri="{FF2B5EF4-FFF2-40B4-BE49-F238E27FC236}">
                    <a16:creationId xmlns:a16="http://schemas.microsoft.com/office/drawing/2014/main" id="{9C62C705-EB21-F344-0AC7-5382C921216D}"/>
                  </a:ext>
                </a:extLst>
              </p:cNvPr>
              <p:cNvSpPr/>
              <p:nvPr/>
            </p:nvSpPr>
            <p:spPr>
              <a:xfrm>
                <a:off x="6290113" y="1701300"/>
                <a:ext cx="29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945" extrusionOk="0">
                    <a:moveTo>
                      <a:pt x="651" y="1"/>
                    </a:moveTo>
                    <a:lnTo>
                      <a:pt x="151" y="406"/>
                    </a:lnTo>
                    <a:cubicBezTo>
                      <a:pt x="59" y="475"/>
                      <a:pt x="1" y="603"/>
                      <a:pt x="1" y="717"/>
                    </a:cubicBezTo>
                    <a:lnTo>
                      <a:pt x="1" y="1945"/>
                    </a:lnTo>
                    <a:lnTo>
                      <a:pt x="823" y="1945"/>
                    </a:lnTo>
                    <a:lnTo>
                      <a:pt x="823" y="914"/>
                    </a:lnTo>
                    <a:lnTo>
                      <a:pt x="1192" y="625"/>
                    </a:lnTo>
                    <a:cubicBezTo>
                      <a:pt x="1112" y="567"/>
                      <a:pt x="1042" y="498"/>
                      <a:pt x="973" y="439"/>
                    </a:cubicBezTo>
                    <a:cubicBezTo>
                      <a:pt x="845" y="301"/>
                      <a:pt x="731" y="162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3220;p113">
                <a:extLst>
                  <a:ext uri="{FF2B5EF4-FFF2-40B4-BE49-F238E27FC236}">
                    <a16:creationId xmlns:a16="http://schemas.microsoft.com/office/drawing/2014/main" id="{3C4ADD25-F9D3-91B3-E756-BF13504B701B}"/>
                  </a:ext>
                </a:extLst>
              </p:cNvPr>
              <p:cNvSpPr/>
              <p:nvPr/>
            </p:nvSpPr>
            <p:spPr>
              <a:xfrm>
                <a:off x="6337888" y="1659925"/>
                <a:ext cx="11685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3600" extrusionOk="0">
                    <a:moveTo>
                      <a:pt x="3030" y="1"/>
                    </a:moveTo>
                    <a:cubicBezTo>
                      <a:pt x="2752" y="12"/>
                      <a:pt x="2488" y="59"/>
                      <a:pt x="2222" y="139"/>
                    </a:cubicBezTo>
                    <a:cubicBezTo>
                      <a:pt x="2291" y="325"/>
                      <a:pt x="2325" y="534"/>
                      <a:pt x="2325" y="742"/>
                    </a:cubicBezTo>
                    <a:cubicBezTo>
                      <a:pt x="2325" y="1250"/>
                      <a:pt x="2127" y="1725"/>
                      <a:pt x="1758" y="2094"/>
                    </a:cubicBezTo>
                    <a:cubicBezTo>
                      <a:pt x="1400" y="2455"/>
                      <a:pt x="925" y="2650"/>
                      <a:pt x="417" y="2650"/>
                    </a:cubicBezTo>
                    <a:cubicBezTo>
                      <a:pt x="289" y="2650"/>
                      <a:pt x="161" y="2639"/>
                      <a:pt x="45" y="2616"/>
                    </a:cubicBezTo>
                    <a:cubicBezTo>
                      <a:pt x="22" y="2789"/>
                      <a:pt x="0" y="2964"/>
                      <a:pt x="0" y="3136"/>
                    </a:cubicBezTo>
                    <a:lnTo>
                      <a:pt x="0" y="3600"/>
                    </a:lnTo>
                    <a:lnTo>
                      <a:pt x="4674" y="3600"/>
                    </a:lnTo>
                    <a:lnTo>
                      <a:pt x="4674" y="2686"/>
                    </a:lnTo>
                    <a:cubicBezTo>
                      <a:pt x="3738" y="2500"/>
                      <a:pt x="3030" y="1667"/>
                      <a:pt x="3030" y="684"/>
                    </a:cubicBezTo>
                    <a:lnTo>
                      <a:pt x="3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3221;p113">
                <a:extLst>
                  <a:ext uri="{FF2B5EF4-FFF2-40B4-BE49-F238E27FC236}">
                    <a16:creationId xmlns:a16="http://schemas.microsoft.com/office/drawing/2014/main" id="{0971767B-C4DF-8714-B10E-08E394396CEE}"/>
                  </a:ext>
                </a:extLst>
              </p:cNvPr>
              <p:cNvSpPr/>
              <p:nvPr/>
            </p:nvSpPr>
            <p:spPr>
              <a:xfrm>
                <a:off x="6365938" y="1462075"/>
                <a:ext cx="1978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7337" extrusionOk="0">
                    <a:moveTo>
                      <a:pt x="3852" y="0"/>
                    </a:moveTo>
                    <a:cubicBezTo>
                      <a:pt x="1714" y="58"/>
                      <a:pt x="0" y="1805"/>
                      <a:pt x="0" y="3957"/>
                    </a:cubicBezTo>
                    <a:lnTo>
                      <a:pt x="0" y="6873"/>
                    </a:lnTo>
                    <a:cubicBezTo>
                      <a:pt x="242" y="6979"/>
                      <a:pt x="450" y="7118"/>
                      <a:pt x="636" y="7301"/>
                    </a:cubicBezTo>
                    <a:cubicBezTo>
                      <a:pt x="647" y="7315"/>
                      <a:pt x="658" y="7326"/>
                      <a:pt x="672" y="7337"/>
                    </a:cubicBezTo>
                    <a:cubicBezTo>
                      <a:pt x="1075" y="7187"/>
                      <a:pt x="1505" y="7106"/>
                      <a:pt x="1955" y="7093"/>
                    </a:cubicBezTo>
                    <a:cubicBezTo>
                      <a:pt x="1422" y="6573"/>
                      <a:pt x="1089" y="5857"/>
                      <a:pt x="1089" y="5046"/>
                    </a:cubicBezTo>
                    <a:lnTo>
                      <a:pt x="1089" y="4027"/>
                    </a:lnTo>
                    <a:cubicBezTo>
                      <a:pt x="1089" y="3588"/>
                      <a:pt x="1436" y="3219"/>
                      <a:pt x="1875" y="3205"/>
                    </a:cubicBezTo>
                    <a:cubicBezTo>
                      <a:pt x="2638" y="3171"/>
                      <a:pt x="3355" y="2905"/>
                      <a:pt x="3946" y="2441"/>
                    </a:cubicBezTo>
                    <a:cubicBezTo>
                      <a:pt x="4096" y="2327"/>
                      <a:pt x="4268" y="2269"/>
                      <a:pt x="4454" y="2269"/>
                    </a:cubicBezTo>
                    <a:cubicBezTo>
                      <a:pt x="4685" y="2269"/>
                      <a:pt x="4929" y="2372"/>
                      <a:pt x="5090" y="2569"/>
                    </a:cubicBezTo>
                    <a:cubicBezTo>
                      <a:pt x="5357" y="2894"/>
                      <a:pt x="5726" y="3113"/>
                      <a:pt x="6143" y="3183"/>
                    </a:cubicBezTo>
                    <a:cubicBezTo>
                      <a:pt x="6537" y="3252"/>
                      <a:pt x="6826" y="3588"/>
                      <a:pt x="6826" y="3993"/>
                    </a:cubicBezTo>
                    <a:lnTo>
                      <a:pt x="6826" y="5046"/>
                    </a:lnTo>
                    <a:cubicBezTo>
                      <a:pt x="6826" y="5857"/>
                      <a:pt x="6490" y="6573"/>
                      <a:pt x="5960" y="7093"/>
                    </a:cubicBezTo>
                    <a:cubicBezTo>
                      <a:pt x="6409" y="7106"/>
                      <a:pt x="6837" y="7187"/>
                      <a:pt x="7243" y="7337"/>
                    </a:cubicBezTo>
                    <a:cubicBezTo>
                      <a:pt x="7254" y="7326"/>
                      <a:pt x="7268" y="7315"/>
                      <a:pt x="7279" y="7301"/>
                    </a:cubicBezTo>
                    <a:cubicBezTo>
                      <a:pt x="7462" y="7118"/>
                      <a:pt x="7684" y="6979"/>
                      <a:pt x="7915" y="6873"/>
                    </a:cubicBezTo>
                    <a:lnTo>
                      <a:pt x="7915" y="3957"/>
                    </a:lnTo>
                    <a:cubicBezTo>
                      <a:pt x="7915" y="1805"/>
                      <a:pt x="6201" y="58"/>
                      <a:pt x="4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3" name="Google Shape;3246;p113">
              <a:extLst>
                <a:ext uri="{FF2B5EF4-FFF2-40B4-BE49-F238E27FC236}">
                  <a16:creationId xmlns:a16="http://schemas.microsoft.com/office/drawing/2014/main" id="{C1FC182B-822E-F745-1181-AA0AAC71E4F8}"/>
                </a:ext>
              </a:extLst>
            </p:cNvPr>
            <p:cNvGrpSpPr/>
            <p:nvPr/>
          </p:nvGrpSpPr>
          <p:grpSpPr>
            <a:xfrm>
              <a:off x="1807538" y="3710913"/>
              <a:ext cx="250775" cy="250775"/>
              <a:chOff x="3415588" y="2808613"/>
              <a:chExt cx="250775" cy="250775"/>
            </a:xfrm>
          </p:grpSpPr>
          <p:sp>
            <p:nvSpPr>
              <p:cNvPr id="2477" name="Google Shape;3247;p113">
                <a:extLst>
                  <a:ext uri="{FF2B5EF4-FFF2-40B4-BE49-F238E27FC236}">
                    <a16:creationId xmlns:a16="http://schemas.microsoft.com/office/drawing/2014/main" id="{1BFA9246-8292-16E1-F370-9EAA32DC18A2}"/>
                  </a:ext>
                </a:extLst>
              </p:cNvPr>
              <p:cNvSpPr/>
              <p:nvPr/>
            </p:nvSpPr>
            <p:spPr>
              <a:xfrm>
                <a:off x="3415588" y="2808613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3192;p113">
                <a:extLst>
                  <a:ext uri="{FF2B5EF4-FFF2-40B4-BE49-F238E27FC236}">
                    <a16:creationId xmlns:a16="http://schemas.microsoft.com/office/drawing/2014/main" id="{DB461A3B-CDF8-0FF4-1672-3DF6261D3109}"/>
                  </a:ext>
                </a:extLst>
              </p:cNvPr>
              <p:cNvSpPr/>
              <p:nvPr/>
            </p:nvSpPr>
            <p:spPr>
              <a:xfrm>
                <a:off x="3499575" y="2892598"/>
                <a:ext cx="82800" cy="8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3248;p113">
              <a:extLst>
                <a:ext uri="{FF2B5EF4-FFF2-40B4-BE49-F238E27FC236}">
                  <a16:creationId xmlns:a16="http://schemas.microsoft.com/office/drawing/2014/main" id="{7C14BCC2-BFE5-1B5C-C1CF-2002492D2182}"/>
                </a:ext>
              </a:extLst>
            </p:cNvPr>
            <p:cNvGrpSpPr/>
            <p:nvPr/>
          </p:nvGrpSpPr>
          <p:grpSpPr>
            <a:xfrm>
              <a:off x="3330125" y="2808613"/>
              <a:ext cx="250775" cy="250775"/>
              <a:chOff x="3415588" y="2808613"/>
              <a:chExt cx="250775" cy="250775"/>
            </a:xfrm>
          </p:grpSpPr>
          <p:sp>
            <p:nvSpPr>
              <p:cNvPr id="2475" name="Google Shape;3249;p113">
                <a:extLst>
                  <a:ext uri="{FF2B5EF4-FFF2-40B4-BE49-F238E27FC236}">
                    <a16:creationId xmlns:a16="http://schemas.microsoft.com/office/drawing/2014/main" id="{79203CE0-6A18-5635-FCAE-5E5B859CFF98}"/>
                  </a:ext>
                </a:extLst>
              </p:cNvPr>
              <p:cNvSpPr/>
              <p:nvPr/>
            </p:nvSpPr>
            <p:spPr>
              <a:xfrm>
                <a:off x="3415588" y="2808613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3250;p113">
                <a:extLst>
                  <a:ext uri="{FF2B5EF4-FFF2-40B4-BE49-F238E27FC236}">
                    <a16:creationId xmlns:a16="http://schemas.microsoft.com/office/drawing/2014/main" id="{4C7A73B5-EBCF-8103-E5ED-87589AFECBD5}"/>
                  </a:ext>
                </a:extLst>
              </p:cNvPr>
              <p:cNvSpPr/>
              <p:nvPr/>
            </p:nvSpPr>
            <p:spPr>
              <a:xfrm>
                <a:off x="3499575" y="2892598"/>
                <a:ext cx="82800" cy="8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2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2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87"/>
          <p:cNvSpPr/>
          <p:nvPr/>
        </p:nvSpPr>
        <p:spPr>
          <a:xfrm>
            <a:off x="2204416" y="30044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87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FAVOURITE WEBSITE</a:t>
            </a:r>
          </a:p>
        </p:txBody>
      </p:sp>
      <p:sp>
        <p:nvSpPr>
          <p:cNvPr id="1915" name="Google Shape;1915;p87"/>
          <p:cNvSpPr txBox="1">
            <a:spLocks noGrp="1"/>
          </p:cNvSpPr>
          <p:nvPr>
            <p:ph type="subTitle" idx="1"/>
          </p:nvPr>
        </p:nvSpPr>
        <p:spPr>
          <a:xfrm>
            <a:off x="2260898" y="3051871"/>
            <a:ext cx="3542529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What is their most favourite website ?</a:t>
            </a:r>
            <a:endParaRPr dirty="0"/>
          </a:p>
        </p:txBody>
      </p:sp>
      <p:sp>
        <p:nvSpPr>
          <p:cNvPr id="1916" name="Google Shape;1916;p87"/>
          <p:cNvSpPr/>
          <p:nvPr/>
        </p:nvSpPr>
        <p:spPr>
          <a:xfrm>
            <a:off x="883861" y="1680703"/>
            <a:ext cx="1065983" cy="903596"/>
          </a:xfrm>
          <a:custGeom>
            <a:avLst/>
            <a:gdLst/>
            <a:ahLst/>
            <a:cxnLst/>
            <a:rect l="l" t="t" r="r" b="b"/>
            <a:pathLst>
              <a:path w="37831" h="32068" extrusionOk="0">
                <a:moveTo>
                  <a:pt x="4445" y="0"/>
                </a:moveTo>
                <a:cubicBezTo>
                  <a:pt x="1995" y="0"/>
                  <a:pt x="0" y="1995"/>
                  <a:pt x="0" y="4446"/>
                </a:cubicBezTo>
                <a:lnTo>
                  <a:pt x="0" y="23868"/>
                </a:lnTo>
                <a:cubicBezTo>
                  <a:pt x="0" y="26320"/>
                  <a:pt x="1995" y="28314"/>
                  <a:pt x="4445" y="28314"/>
                </a:cubicBezTo>
                <a:lnTo>
                  <a:pt x="15162" y="28314"/>
                </a:lnTo>
                <a:lnTo>
                  <a:pt x="18915" y="32067"/>
                </a:lnTo>
                <a:lnTo>
                  <a:pt x="22667" y="28314"/>
                </a:lnTo>
                <a:lnTo>
                  <a:pt x="33384" y="28314"/>
                </a:lnTo>
                <a:cubicBezTo>
                  <a:pt x="35836" y="28314"/>
                  <a:pt x="37831" y="26320"/>
                  <a:pt x="37831" y="23868"/>
                </a:cubicBezTo>
                <a:lnTo>
                  <a:pt x="37831" y="4446"/>
                </a:lnTo>
                <a:cubicBezTo>
                  <a:pt x="37831" y="1995"/>
                  <a:pt x="35836" y="0"/>
                  <a:pt x="333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87"/>
          <p:cNvSpPr txBox="1">
            <a:spLocks noGrp="1"/>
          </p:cNvSpPr>
          <p:nvPr>
            <p:ph type="title" idx="2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18" name="Google Shape;1918;p87"/>
          <p:cNvGrpSpPr/>
          <p:nvPr/>
        </p:nvGrpSpPr>
        <p:grpSpPr>
          <a:xfrm>
            <a:off x="5865108" y="1421749"/>
            <a:ext cx="2167804" cy="2740674"/>
            <a:chOff x="6183319" y="1488475"/>
            <a:chExt cx="2520409" cy="3186460"/>
          </a:xfrm>
        </p:grpSpPr>
        <p:sp>
          <p:nvSpPr>
            <p:cNvPr id="1919" name="Google Shape;1919;p87"/>
            <p:cNvSpPr/>
            <p:nvPr/>
          </p:nvSpPr>
          <p:spPr>
            <a:xfrm>
              <a:off x="6411651" y="1488475"/>
              <a:ext cx="1852393" cy="3186460"/>
            </a:xfrm>
            <a:custGeom>
              <a:avLst/>
              <a:gdLst/>
              <a:ahLst/>
              <a:cxnLst/>
              <a:rect l="l" t="t" r="r" b="b"/>
              <a:pathLst>
                <a:path w="14842" h="25531" extrusionOk="0">
                  <a:moveTo>
                    <a:pt x="1401" y="0"/>
                  </a:moveTo>
                  <a:cubicBezTo>
                    <a:pt x="782" y="0"/>
                    <a:pt x="281" y="502"/>
                    <a:pt x="281" y="1120"/>
                  </a:cubicBezTo>
                  <a:lnTo>
                    <a:pt x="281" y="2697"/>
                  </a:lnTo>
                  <a:cubicBezTo>
                    <a:pt x="118" y="2742"/>
                    <a:pt x="1" y="2896"/>
                    <a:pt x="1" y="3069"/>
                  </a:cubicBezTo>
                  <a:lnTo>
                    <a:pt x="1" y="5567"/>
                  </a:lnTo>
                  <a:cubicBezTo>
                    <a:pt x="1" y="5741"/>
                    <a:pt x="118" y="5892"/>
                    <a:pt x="281" y="5940"/>
                  </a:cubicBezTo>
                  <a:lnTo>
                    <a:pt x="281" y="24410"/>
                  </a:lnTo>
                  <a:cubicBezTo>
                    <a:pt x="281" y="25029"/>
                    <a:pt x="782" y="25530"/>
                    <a:pt x="1401" y="25530"/>
                  </a:cubicBezTo>
                  <a:lnTo>
                    <a:pt x="13442" y="25530"/>
                  </a:lnTo>
                  <a:cubicBezTo>
                    <a:pt x="14060" y="25530"/>
                    <a:pt x="14562" y="25029"/>
                    <a:pt x="14562" y="24410"/>
                  </a:cubicBezTo>
                  <a:lnTo>
                    <a:pt x="14562" y="5940"/>
                  </a:lnTo>
                  <a:cubicBezTo>
                    <a:pt x="14724" y="5892"/>
                    <a:pt x="14842" y="5741"/>
                    <a:pt x="14842" y="5567"/>
                  </a:cubicBezTo>
                  <a:lnTo>
                    <a:pt x="14842" y="3069"/>
                  </a:lnTo>
                  <a:cubicBezTo>
                    <a:pt x="14842" y="2896"/>
                    <a:pt x="14724" y="2742"/>
                    <a:pt x="14562" y="2697"/>
                  </a:cubicBezTo>
                  <a:lnTo>
                    <a:pt x="14562" y="1120"/>
                  </a:lnTo>
                  <a:cubicBezTo>
                    <a:pt x="14562" y="502"/>
                    <a:pt x="14060" y="0"/>
                    <a:pt x="13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6542698" y="1581706"/>
              <a:ext cx="1590297" cy="2609850"/>
            </a:xfrm>
            <a:custGeom>
              <a:avLst/>
              <a:gdLst/>
              <a:ahLst/>
              <a:cxnLst/>
              <a:rect l="l" t="t" r="r" b="b"/>
              <a:pathLst>
                <a:path w="12742" h="20911" extrusionOk="0">
                  <a:moveTo>
                    <a:pt x="1003" y="1"/>
                  </a:moveTo>
                  <a:cubicBezTo>
                    <a:pt x="457" y="1"/>
                    <a:pt x="1" y="443"/>
                    <a:pt x="1" y="1003"/>
                  </a:cubicBezTo>
                  <a:lnTo>
                    <a:pt x="1" y="20910"/>
                  </a:lnTo>
                  <a:lnTo>
                    <a:pt x="12742" y="20910"/>
                  </a:lnTo>
                  <a:lnTo>
                    <a:pt x="12742" y="1003"/>
                  </a:lnTo>
                  <a:cubicBezTo>
                    <a:pt x="12742" y="443"/>
                    <a:pt x="12288" y="1"/>
                    <a:pt x="11739" y="1"/>
                  </a:cubicBezTo>
                  <a:lnTo>
                    <a:pt x="9334" y="1"/>
                  </a:lnTo>
                  <a:lnTo>
                    <a:pt x="9334" y="315"/>
                  </a:lnTo>
                  <a:cubicBezTo>
                    <a:pt x="9334" y="609"/>
                    <a:pt x="9101" y="841"/>
                    <a:pt x="8810" y="841"/>
                  </a:cubicBezTo>
                  <a:lnTo>
                    <a:pt x="3932" y="841"/>
                  </a:lnTo>
                  <a:cubicBezTo>
                    <a:pt x="3641" y="841"/>
                    <a:pt x="3408" y="609"/>
                    <a:pt x="3408" y="315"/>
                  </a:cubicBezTo>
                  <a:lnTo>
                    <a:pt x="34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7199429" y="4294498"/>
              <a:ext cx="276948" cy="276948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501" y="0"/>
                    <a:pt x="0" y="504"/>
                    <a:pt x="0" y="1109"/>
                  </a:cubicBezTo>
                  <a:cubicBezTo>
                    <a:pt x="0" y="1728"/>
                    <a:pt x="501" y="2218"/>
                    <a:pt x="1109" y="2218"/>
                  </a:cubicBezTo>
                  <a:cubicBezTo>
                    <a:pt x="1728" y="2218"/>
                    <a:pt x="2218" y="1728"/>
                    <a:pt x="2218" y="1109"/>
                  </a:cubicBezTo>
                  <a:cubicBezTo>
                    <a:pt x="2218" y="504"/>
                    <a:pt x="1728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6683854" y="1771162"/>
              <a:ext cx="555144" cy="55339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306" y="1"/>
                  </a:moveTo>
                  <a:cubicBezTo>
                    <a:pt x="141" y="1"/>
                    <a:pt x="1" y="141"/>
                    <a:pt x="1" y="303"/>
                  </a:cubicBezTo>
                  <a:lnTo>
                    <a:pt x="1" y="4142"/>
                  </a:lnTo>
                  <a:cubicBezTo>
                    <a:pt x="1" y="4305"/>
                    <a:pt x="141" y="4433"/>
                    <a:pt x="306" y="4433"/>
                  </a:cubicBezTo>
                  <a:lnTo>
                    <a:pt x="4142" y="4433"/>
                  </a:lnTo>
                  <a:cubicBezTo>
                    <a:pt x="4308" y="4433"/>
                    <a:pt x="4448" y="4305"/>
                    <a:pt x="4448" y="4142"/>
                  </a:cubicBezTo>
                  <a:lnTo>
                    <a:pt x="4448" y="303"/>
                  </a:lnTo>
                  <a:cubicBezTo>
                    <a:pt x="4448" y="141"/>
                    <a:pt x="4308" y="1"/>
                    <a:pt x="4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7334969" y="1890352"/>
              <a:ext cx="656862" cy="38191"/>
            </a:xfrm>
            <a:custGeom>
              <a:avLst/>
              <a:gdLst/>
              <a:ahLst/>
              <a:cxnLst/>
              <a:rect l="l" t="t" r="r" b="b"/>
              <a:pathLst>
                <a:path w="5263" h="306" extrusionOk="0">
                  <a:moveTo>
                    <a:pt x="141" y="1"/>
                  </a:moveTo>
                  <a:cubicBezTo>
                    <a:pt x="60" y="1"/>
                    <a:pt x="1" y="71"/>
                    <a:pt x="1" y="152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2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7334969" y="1983707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0"/>
                  </a:moveTo>
                  <a:cubicBezTo>
                    <a:pt x="60" y="0"/>
                    <a:pt x="1" y="59"/>
                    <a:pt x="1" y="140"/>
                  </a:cubicBezTo>
                  <a:cubicBezTo>
                    <a:pt x="1" y="221"/>
                    <a:pt x="60" y="291"/>
                    <a:pt x="141" y="291"/>
                  </a:cubicBezTo>
                  <a:lnTo>
                    <a:pt x="5111" y="291"/>
                  </a:lnTo>
                  <a:cubicBezTo>
                    <a:pt x="5192" y="291"/>
                    <a:pt x="5262" y="221"/>
                    <a:pt x="5262" y="140"/>
                  </a:cubicBezTo>
                  <a:cubicBezTo>
                    <a:pt x="5262" y="59"/>
                    <a:pt x="5192" y="0"/>
                    <a:pt x="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7334969" y="2075190"/>
              <a:ext cx="656862" cy="38316"/>
            </a:xfrm>
            <a:custGeom>
              <a:avLst/>
              <a:gdLst/>
              <a:ahLst/>
              <a:cxnLst/>
              <a:rect l="l" t="t" r="r" b="b"/>
              <a:pathLst>
                <a:path w="5263" h="307" extrusionOk="0">
                  <a:moveTo>
                    <a:pt x="141" y="1"/>
                  </a:moveTo>
                  <a:cubicBezTo>
                    <a:pt x="60" y="1"/>
                    <a:pt x="1" y="71"/>
                    <a:pt x="1" y="155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5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7334969" y="2168545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1"/>
                  </a:moveTo>
                  <a:cubicBezTo>
                    <a:pt x="60" y="1"/>
                    <a:pt x="1" y="59"/>
                    <a:pt x="1" y="141"/>
                  </a:cubicBezTo>
                  <a:cubicBezTo>
                    <a:pt x="1" y="222"/>
                    <a:pt x="60" y="292"/>
                    <a:pt x="141" y="292"/>
                  </a:cubicBezTo>
                  <a:lnTo>
                    <a:pt x="5111" y="292"/>
                  </a:lnTo>
                  <a:cubicBezTo>
                    <a:pt x="5192" y="292"/>
                    <a:pt x="5262" y="222"/>
                    <a:pt x="5262" y="141"/>
                  </a:cubicBezTo>
                  <a:cubicBezTo>
                    <a:pt x="5262" y="59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6829628" y="1870133"/>
              <a:ext cx="257727" cy="355452"/>
            </a:xfrm>
            <a:custGeom>
              <a:avLst/>
              <a:gdLst/>
              <a:ahLst/>
              <a:cxnLst/>
              <a:rect l="l" t="t" r="r" b="b"/>
              <a:pathLst>
                <a:path w="2065" h="2848" extrusionOk="0">
                  <a:moveTo>
                    <a:pt x="1039" y="0"/>
                  </a:moveTo>
                  <a:cubicBezTo>
                    <a:pt x="689" y="0"/>
                    <a:pt x="421" y="280"/>
                    <a:pt x="421" y="619"/>
                  </a:cubicBezTo>
                  <a:cubicBezTo>
                    <a:pt x="421" y="910"/>
                    <a:pt x="619" y="1143"/>
                    <a:pt x="888" y="1213"/>
                  </a:cubicBezTo>
                  <a:cubicBezTo>
                    <a:pt x="384" y="1330"/>
                    <a:pt x="1" y="1983"/>
                    <a:pt x="1" y="2789"/>
                  </a:cubicBezTo>
                  <a:lnTo>
                    <a:pt x="1" y="2848"/>
                  </a:lnTo>
                  <a:lnTo>
                    <a:pt x="2064" y="2848"/>
                  </a:lnTo>
                  <a:lnTo>
                    <a:pt x="2064" y="2789"/>
                  </a:lnTo>
                  <a:cubicBezTo>
                    <a:pt x="2064" y="1983"/>
                    <a:pt x="1681" y="1330"/>
                    <a:pt x="1180" y="1213"/>
                  </a:cubicBezTo>
                  <a:cubicBezTo>
                    <a:pt x="1448" y="1143"/>
                    <a:pt x="1644" y="910"/>
                    <a:pt x="1644" y="619"/>
                  </a:cubicBezTo>
                  <a:cubicBezTo>
                    <a:pt x="1644" y="280"/>
                    <a:pt x="1378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6235425" y="3399826"/>
              <a:ext cx="1003452" cy="636518"/>
            </a:xfrm>
            <a:custGeom>
              <a:avLst/>
              <a:gdLst/>
              <a:ahLst/>
              <a:cxnLst/>
              <a:rect l="l" t="t" r="r" b="b"/>
              <a:pathLst>
                <a:path w="8040" h="5100" extrusionOk="0">
                  <a:moveTo>
                    <a:pt x="468" y="1"/>
                  </a:moveTo>
                  <a:cubicBezTo>
                    <a:pt x="210" y="1"/>
                    <a:pt x="0" y="211"/>
                    <a:pt x="0" y="480"/>
                  </a:cubicBezTo>
                  <a:lnTo>
                    <a:pt x="0" y="4635"/>
                  </a:lnTo>
                  <a:cubicBezTo>
                    <a:pt x="0" y="4890"/>
                    <a:pt x="210" y="5100"/>
                    <a:pt x="468" y="5100"/>
                  </a:cubicBezTo>
                  <a:lnTo>
                    <a:pt x="7572" y="5100"/>
                  </a:lnTo>
                  <a:cubicBezTo>
                    <a:pt x="7830" y="5100"/>
                    <a:pt x="8040" y="4890"/>
                    <a:pt x="8040" y="4635"/>
                  </a:cubicBezTo>
                  <a:lnTo>
                    <a:pt x="8040" y="480"/>
                  </a:lnTo>
                  <a:cubicBezTo>
                    <a:pt x="8040" y="211"/>
                    <a:pt x="7830" y="1"/>
                    <a:pt x="7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6516364" y="3497674"/>
              <a:ext cx="441569" cy="441195"/>
            </a:xfrm>
            <a:custGeom>
              <a:avLst/>
              <a:gdLst/>
              <a:ahLst/>
              <a:cxnLst/>
              <a:rect l="l" t="t" r="r" b="b"/>
              <a:pathLst>
                <a:path w="3538" h="3535" extrusionOk="0">
                  <a:moveTo>
                    <a:pt x="1762" y="1"/>
                  </a:moveTo>
                  <a:cubicBezTo>
                    <a:pt x="796" y="1"/>
                    <a:pt x="1" y="793"/>
                    <a:pt x="1" y="1773"/>
                  </a:cubicBezTo>
                  <a:cubicBezTo>
                    <a:pt x="1" y="2742"/>
                    <a:pt x="796" y="3535"/>
                    <a:pt x="1762" y="3535"/>
                  </a:cubicBezTo>
                  <a:cubicBezTo>
                    <a:pt x="2742" y="3535"/>
                    <a:pt x="3537" y="2742"/>
                    <a:pt x="3537" y="1773"/>
                  </a:cubicBezTo>
                  <a:cubicBezTo>
                    <a:pt x="3537" y="793"/>
                    <a:pt x="2742" y="1"/>
                    <a:pt x="1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6638675" y="3605382"/>
              <a:ext cx="196946" cy="225902"/>
            </a:xfrm>
            <a:custGeom>
              <a:avLst/>
              <a:gdLst/>
              <a:ahLst/>
              <a:cxnLst/>
              <a:rect l="l" t="t" r="r" b="b"/>
              <a:pathLst>
                <a:path w="1578" h="1810" extrusionOk="0">
                  <a:moveTo>
                    <a:pt x="1" y="0"/>
                  </a:moveTo>
                  <a:lnTo>
                    <a:pt x="1" y="1809"/>
                  </a:lnTo>
                  <a:lnTo>
                    <a:pt x="1577" y="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7476250" y="2817913"/>
              <a:ext cx="589715" cy="590090"/>
            </a:xfrm>
            <a:custGeom>
              <a:avLst/>
              <a:gdLst/>
              <a:ahLst/>
              <a:cxnLst/>
              <a:rect l="l" t="t" r="r" b="b"/>
              <a:pathLst>
                <a:path w="4725" h="4728" extrusionOk="0">
                  <a:moveTo>
                    <a:pt x="2358" y="0"/>
                  </a:moveTo>
                  <a:cubicBezTo>
                    <a:pt x="1050" y="0"/>
                    <a:pt x="0" y="1064"/>
                    <a:pt x="0" y="2358"/>
                  </a:cubicBezTo>
                  <a:cubicBezTo>
                    <a:pt x="0" y="3666"/>
                    <a:pt x="1050" y="4727"/>
                    <a:pt x="2358" y="4727"/>
                  </a:cubicBezTo>
                  <a:cubicBezTo>
                    <a:pt x="3663" y="4727"/>
                    <a:pt x="4724" y="3666"/>
                    <a:pt x="4724" y="2358"/>
                  </a:cubicBezTo>
                  <a:cubicBezTo>
                    <a:pt x="4724" y="1064"/>
                    <a:pt x="3663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7387388" y="2729176"/>
              <a:ext cx="765944" cy="766193"/>
            </a:xfrm>
            <a:custGeom>
              <a:avLst/>
              <a:gdLst/>
              <a:ahLst/>
              <a:cxnLst/>
              <a:rect l="l" t="t" r="r" b="b"/>
              <a:pathLst>
                <a:path w="6137" h="6139" extrusionOk="0">
                  <a:moveTo>
                    <a:pt x="3070" y="851"/>
                  </a:moveTo>
                  <a:cubicBezTo>
                    <a:pt x="4294" y="851"/>
                    <a:pt x="5285" y="1845"/>
                    <a:pt x="5285" y="3069"/>
                  </a:cubicBezTo>
                  <a:cubicBezTo>
                    <a:pt x="5285" y="4296"/>
                    <a:pt x="4294" y="5298"/>
                    <a:pt x="3070" y="5298"/>
                  </a:cubicBezTo>
                  <a:cubicBezTo>
                    <a:pt x="2580" y="5298"/>
                    <a:pt x="2123" y="5136"/>
                    <a:pt x="1751" y="4856"/>
                  </a:cubicBezTo>
                  <a:cubicBezTo>
                    <a:pt x="1202" y="4458"/>
                    <a:pt x="852" y="3806"/>
                    <a:pt x="852" y="3069"/>
                  </a:cubicBezTo>
                  <a:cubicBezTo>
                    <a:pt x="852" y="2347"/>
                    <a:pt x="1202" y="1691"/>
                    <a:pt x="1751" y="1285"/>
                  </a:cubicBezTo>
                  <a:cubicBezTo>
                    <a:pt x="2123" y="1017"/>
                    <a:pt x="2580" y="851"/>
                    <a:pt x="3070" y="851"/>
                  </a:cubicBezTo>
                  <a:close/>
                  <a:moveTo>
                    <a:pt x="3070" y="0"/>
                  </a:moveTo>
                  <a:cubicBezTo>
                    <a:pt x="2345" y="0"/>
                    <a:pt x="1670" y="258"/>
                    <a:pt x="1143" y="689"/>
                  </a:cubicBezTo>
                  <a:cubicBezTo>
                    <a:pt x="443" y="1249"/>
                    <a:pt x="1" y="2111"/>
                    <a:pt x="1" y="3069"/>
                  </a:cubicBezTo>
                  <a:cubicBezTo>
                    <a:pt x="1" y="4038"/>
                    <a:pt x="443" y="4901"/>
                    <a:pt x="1143" y="5461"/>
                  </a:cubicBezTo>
                  <a:cubicBezTo>
                    <a:pt x="1670" y="5892"/>
                    <a:pt x="2345" y="6138"/>
                    <a:pt x="3070" y="6138"/>
                  </a:cubicBezTo>
                  <a:cubicBezTo>
                    <a:pt x="4761" y="6138"/>
                    <a:pt x="6136" y="4772"/>
                    <a:pt x="6136" y="3069"/>
                  </a:cubicBezTo>
                  <a:cubicBezTo>
                    <a:pt x="6136" y="1378"/>
                    <a:pt x="4761" y="0"/>
                    <a:pt x="3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7946645" y="3600075"/>
              <a:ext cx="757082" cy="237384"/>
            </a:xfrm>
            <a:custGeom>
              <a:avLst/>
              <a:gdLst/>
              <a:ahLst/>
              <a:cxnLst/>
              <a:rect l="l" t="t" r="r" b="b"/>
              <a:pathLst>
                <a:path w="6066" h="1902" extrusionOk="0">
                  <a:moveTo>
                    <a:pt x="944" y="0"/>
                  </a:moveTo>
                  <a:cubicBezTo>
                    <a:pt x="420" y="0"/>
                    <a:pt x="0" y="420"/>
                    <a:pt x="0" y="944"/>
                  </a:cubicBezTo>
                  <a:cubicBezTo>
                    <a:pt x="0" y="1470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70"/>
                    <a:pt x="6065" y="944"/>
                  </a:cubicBezTo>
                  <a:cubicBezTo>
                    <a:pt x="6065" y="420"/>
                    <a:pt x="5645" y="0"/>
                    <a:pt x="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8023776" y="3635021"/>
              <a:ext cx="166244" cy="166119"/>
            </a:xfrm>
            <a:custGeom>
              <a:avLst/>
              <a:gdLst/>
              <a:ahLst/>
              <a:cxnLst/>
              <a:rect l="l" t="t" r="r" b="b"/>
              <a:pathLst>
                <a:path w="1332" h="1331" extrusionOk="0">
                  <a:moveTo>
                    <a:pt x="665" y="0"/>
                  </a:moveTo>
                  <a:cubicBezTo>
                    <a:pt x="292" y="0"/>
                    <a:pt x="1" y="303"/>
                    <a:pt x="1" y="664"/>
                  </a:cubicBezTo>
                  <a:cubicBezTo>
                    <a:pt x="1" y="1039"/>
                    <a:pt x="292" y="1330"/>
                    <a:pt x="665" y="1330"/>
                  </a:cubicBezTo>
                  <a:cubicBezTo>
                    <a:pt x="1026" y="1330"/>
                    <a:pt x="1331" y="1039"/>
                    <a:pt x="1331" y="664"/>
                  </a:cubicBezTo>
                  <a:cubicBezTo>
                    <a:pt x="1331" y="303"/>
                    <a:pt x="1026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7946645" y="3889751"/>
              <a:ext cx="757082" cy="237509"/>
            </a:xfrm>
            <a:custGeom>
              <a:avLst/>
              <a:gdLst/>
              <a:ahLst/>
              <a:cxnLst/>
              <a:rect l="l" t="t" r="r" b="b"/>
              <a:pathLst>
                <a:path w="6066" h="1903" extrusionOk="0">
                  <a:moveTo>
                    <a:pt x="944" y="1"/>
                  </a:moveTo>
                  <a:cubicBezTo>
                    <a:pt x="420" y="1"/>
                    <a:pt x="0" y="432"/>
                    <a:pt x="0" y="958"/>
                  </a:cubicBezTo>
                  <a:cubicBezTo>
                    <a:pt x="0" y="1482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82"/>
                    <a:pt x="6065" y="958"/>
                  </a:cubicBezTo>
                  <a:cubicBezTo>
                    <a:pt x="6065" y="432"/>
                    <a:pt x="5645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8462096" y="3926069"/>
              <a:ext cx="166119" cy="166244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4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29"/>
                    <a:pt x="292" y="1331"/>
                    <a:pt x="664" y="1331"/>
                  </a:cubicBezTo>
                  <a:cubicBezTo>
                    <a:pt x="1025" y="1331"/>
                    <a:pt x="1331" y="1029"/>
                    <a:pt x="1331" y="667"/>
                  </a:cubicBezTo>
                  <a:cubicBezTo>
                    <a:pt x="1331" y="292"/>
                    <a:pt x="1025" y="1"/>
                    <a:pt x="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7"/>
            <p:cNvSpPr/>
            <p:nvPr/>
          </p:nvSpPr>
          <p:spPr>
            <a:xfrm>
              <a:off x="7642243" y="2983906"/>
              <a:ext cx="257603" cy="258102"/>
            </a:xfrm>
            <a:custGeom>
              <a:avLst/>
              <a:gdLst/>
              <a:ahLst/>
              <a:cxnLst/>
              <a:rect l="l" t="t" r="r" b="b"/>
              <a:pathLst>
                <a:path w="2064" h="2068" extrusionOk="0">
                  <a:moveTo>
                    <a:pt x="1028" y="737"/>
                  </a:moveTo>
                  <a:cubicBezTo>
                    <a:pt x="1190" y="737"/>
                    <a:pt x="1330" y="866"/>
                    <a:pt x="1330" y="1039"/>
                  </a:cubicBezTo>
                  <a:cubicBezTo>
                    <a:pt x="1330" y="1205"/>
                    <a:pt x="1190" y="1345"/>
                    <a:pt x="1028" y="1345"/>
                  </a:cubicBezTo>
                  <a:cubicBezTo>
                    <a:pt x="863" y="1345"/>
                    <a:pt x="723" y="1205"/>
                    <a:pt x="723" y="1039"/>
                  </a:cubicBezTo>
                  <a:cubicBezTo>
                    <a:pt x="723" y="866"/>
                    <a:pt x="863" y="737"/>
                    <a:pt x="1028" y="737"/>
                  </a:cubicBezTo>
                  <a:close/>
                  <a:moveTo>
                    <a:pt x="899" y="0"/>
                  </a:moveTo>
                  <a:cubicBezTo>
                    <a:pt x="874" y="0"/>
                    <a:pt x="851" y="26"/>
                    <a:pt x="840" y="48"/>
                  </a:cubicBezTo>
                  <a:lnTo>
                    <a:pt x="781" y="281"/>
                  </a:lnTo>
                  <a:cubicBezTo>
                    <a:pt x="748" y="306"/>
                    <a:pt x="700" y="317"/>
                    <a:pt x="664" y="339"/>
                  </a:cubicBezTo>
                  <a:lnTo>
                    <a:pt x="454" y="211"/>
                  </a:lnTo>
                  <a:cubicBezTo>
                    <a:pt x="445" y="206"/>
                    <a:pt x="436" y="203"/>
                    <a:pt x="427" y="203"/>
                  </a:cubicBezTo>
                  <a:cubicBezTo>
                    <a:pt x="413" y="203"/>
                    <a:pt x="399" y="209"/>
                    <a:pt x="384" y="225"/>
                  </a:cubicBezTo>
                  <a:lnTo>
                    <a:pt x="210" y="398"/>
                  </a:lnTo>
                  <a:cubicBezTo>
                    <a:pt x="188" y="409"/>
                    <a:pt x="188" y="446"/>
                    <a:pt x="199" y="468"/>
                  </a:cubicBezTo>
                  <a:lnTo>
                    <a:pt x="328" y="678"/>
                  </a:lnTo>
                  <a:cubicBezTo>
                    <a:pt x="303" y="715"/>
                    <a:pt x="291" y="759"/>
                    <a:pt x="280" y="796"/>
                  </a:cubicBezTo>
                  <a:lnTo>
                    <a:pt x="48" y="855"/>
                  </a:lnTo>
                  <a:cubicBezTo>
                    <a:pt x="11" y="866"/>
                    <a:pt x="0" y="888"/>
                    <a:pt x="0" y="911"/>
                  </a:cubicBezTo>
                  <a:lnTo>
                    <a:pt x="0" y="1157"/>
                  </a:lnTo>
                  <a:cubicBezTo>
                    <a:pt x="0" y="1179"/>
                    <a:pt x="11" y="1216"/>
                    <a:pt x="48" y="1216"/>
                  </a:cubicBezTo>
                  <a:lnTo>
                    <a:pt x="280" y="1275"/>
                  </a:lnTo>
                  <a:cubicBezTo>
                    <a:pt x="291" y="1319"/>
                    <a:pt x="303" y="1356"/>
                    <a:pt x="328" y="1401"/>
                  </a:cubicBezTo>
                  <a:lnTo>
                    <a:pt x="199" y="1599"/>
                  </a:lnTo>
                  <a:cubicBezTo>
                    <a:pt x="188" y="1625"/>
                    <a:pt x="188" y="1658"/>
                    <a:pt x="210" y="1681"/>
                  </a:cubicBezTo>
                  <a:lnTo>
                    <a:pt x="384" y="1846"/>
                  </a:lnTo>
                  <a:cubicBezTo>
                    <a:pt x="399" y="1859"/>
                    <a:pt x="412" y="1864"/>
                    <a:pt x="426" y="1864"/>
                  </a:cubicBezTo>
                  <a:cubicBezTo>
                    <a:pt x="435" y="1864"/>
                    <a:pt x="445" y="1862"/>
                    <a:pt x="454" y="1857"/>
                  </a:cubicBezTo>
                  <a:lnTo>
                    <a:pt x="664" y="1739"/>
                  </a:lnTo>
                  <a:cubicBezTo>
                    <a:pt x="700" y="1751"/>
                    <a:pt x="748" y="1776"/>
                    <a:pt x="781" y="1787"/>
                  </a:cubicBezTo>
                  <a:lnTo>
                    <a:pt x="840" y="2019"/>
                  </a:lnTo>
                  <a:cubicBezTo>
                    <a:pt x="851" y="2045"/>
                    <a:pt x="874" y="2067"/>
                    <a:pt x="899" y="2067"/>
                  </a:cubicBezTo>
                  <a:lnTo>
                    <a:pt x="1143" y="2067"/>
                  </a:lnTo>
                  <a:cubicBezTo>
                    <a:pt x="1179" y="2067"/>
                    <a:pt x="1201" y="2045"/>
                    <a:pt x="1201" y="2019"/>
                  </a:cubicBezTo>
                  <a:lnTo>
                    <a:pt x="1260" y="1787"/>
                  </a:lnTo>
                  <a:cubicBezTo>
                    <a:pt x="1308" y="1776"/>
                    <a:pt x="1341" y="1751"/>
                    <a:pt x="1389" y="1739"/>
                  </a:cubicBezTo>
                  <a:lnTo>
                    <a:pt x="1588" y="1857"/>
                  </a:lnTo>
                  <a:cubicBezTo>
                    <a:pt x="1602" y="1862"/>
                    <a:pt x="1614" y="1864"/>
                    <a:pt x="1625" y="1864"/>
                  </a:cubicBezTo>
                  <a:cubicBezTo>
                    <a:pt x="1641" y="1864"/>
                    <a:pt x="1654" y="1859"/>
                    <a:pt x="1669" y="1846"/>
                  </a:cubicBezTo>
                  <a:lnTo>
                    <a:pt x="1843" y="1681"/>
                  </a:lnTo>
                  <a:cubicBezTo>
                    <a:pt x="1854" y="1658"/>
                    <a:pt x="1868" y="1625"/>
                    <a:pt x="1843" y="1599"/>
                  </a:cubicBezTo>
                  <a:lnTo>
                    <a:pt x="1728" y="1401"/>
                  </a:lnTo>
                  <a:cubicBezTo>
                    <a:pt x="1739" y="1356"/>
                    <a:pt x="1761" y="1319"/>
                    <a:pt x="1773" y="1275"/>
                  </a:cubicBezTo>
                  <a:lnTo>
                    <a:pt x="2019" y="1216"/>
                  </a:lnTo>
                  <a:cubicBezTo>
                    <a:pt x="2042" y="1216"/>
                    <a:pt x="2064" y="1179"/>
                    <a:pt x="2064" y="1157"/>
                  </a:cubicBezTo>
                  <a:lnTo>
                    <a:pt x="2064" y="911"/>
                  </a:lnTo>
                  <a:cubicBezTo>
                    <a:pt x="2064" y="888"/>
                    <a:pt x="2042" y="866"/>
                    <a:pt x="2019" y="855"/>
                  </a:cubicBezTo>
                  <a:lnTo>
                    <a:pt x="1773" y="796"/>
                  </a:lnTo>
                  <a:cubicBezTo>
                    <a:pt x="1761" y="759"/>
                    <a:pt x="1739" y="715"/>
                    <a:pt x="1728" y="678"/>
                  </a:cubicBezTo>
                  <a:lnTo>
                    <a:pt x="1843" y="468"/>
                  </a:lnTo>
                  <a:cubicBezTo>
                    <a:pt x="1868" y="446"/>
                    <a:pt x="1854" y="409"/>
                    <a:pt x="1843" y="398"/>
                  </a:cubicBezTo>
                  <a:lnTo>
                    <a:pt x="1669" y="225"/>
                  </a:lnTo>
                  <a:cubicBezTo>
                    <a:pt x="1654" y="209"/>
                    <a:pt x="1640" y="203"/>
                    <a:pt x="1624" y="203"/>
                  </a:cubicBezTo>
                  <a:cubicBezTo>
                    <a:pt x="1613" y="203"/>
                    <a:pt x="1601" y="206"/>
                    <a:pt x="1588" y="211"/>
                  </a:cubicBezTo>
                  <a:lnTo>
                    <a:pt x="1389" y="339"/>
                  </a:lnTo>
                  <a:cubicBezTo>
                    <a:pt x="1341" y="317"/>
                    <a:pt x="1308" y="306"/>
                    <a:pt x="1260" y="281"/>
                  </a:cubicBezTo>
                  <a:lnTo>
                    <a:pt x="1201" y="48"/>
                  </a:lnTo>
                  <a:cubicBezTo>
                    <a:pt x="1201" y="26"/>
                    <a:pt x="1179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7"/>
            <p:cNvSpPr/>
            <p:nvPr/>
          </p:nvSpPr>
          <p:spPr>
            <a:xfrm>
              <a:off x="6183319" y="2362120"/>
              <a:ext cx="632025" cy="630652"/>
            </a:xfrm>
            <a:custGeom>
              <a:avLst/>
              <a:gdLst/>
              <a:ahLst/>
              <a:cxnLst/>
              <a:rect l="l" t="t" r="r" b="b"/>
              <a:pathLst>
                <a:path w="5064" h="5053" extrusionOk="0">
                  <a:moveTo>
                    <a:pt x="2532" y="1"/>
                  </a:moveTo>
                  <a:cubicBezTo>
                    <a:pt x="1132" y="1"/>
                    <a:pt x="1" y="1132"/>
                    <a:pt x="1" y="2521"/>
                  </a:cubicBezTo>
                  <a:cubicBezTo>
                    <a:pt x="1" y="3921"/>
                    <a:pt x="1132" y="5052"/>
                    <a:pt x="2532" y="5052"/>
                  </a:cubicBezTo>
                  <a:cubicBezTo>
                    <a:pt x="3932" y="5052"/>
                    <a:pt x="5063" y="3921"/>
                    <a:pt x="5063" y="2521"/>
                  </a:cubicBezTo>
                  <a:cubicBezTo>
                    <a:pt x="5063" y="1132"/>
                    <a:pt x="3932" y="1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7"/>
            <p:cNvSpPr/>
            <p:nvPr/>
          </p:nvSpPr>
          <p:spPr>
            <a:xfrm>
              <a:off x="6302509" y="2481685"/>
              <a:ext cx="393268" cy="391896"/>
            </a:xfrm>
            <a:custGeom>
              <a:avLst/>
              <a:gdLst/>
              <a:ahLst/>
              <a:cxnLst/>
              <a:rect l="l" t="t" r="r" b="b"/>
              <a:pathLst>
                <a:path w="3151" h="3140" extrusionOk="0">
                  <a:moveTo>
                    <a:pt x="1577" y="1"/>
                  </a:moveTo>
                  <a:cubicBezTo>
                    <a:pt x="701" y="1"/>
                    <a:pt x="1" y="701"/>
                    <a:pt x="1" y="1563"/>
                  </a:cubicBezTo>
                  <a:cubicBezTo>
                    <a:pt x="1" y="2440"/>
                    <a:pt x="701" y="3140"/>
                    <a:pt x="1577" y="3140"/>
                  </a:cubicBezTo>
                  <a:cubicBezTo>
                    <a:pt x="2440" y="3140"/>
                    <a:pt x="3151" y="2440"/>
                    <a:pt x="3151" y="1563"/>
                  </a:cubicBezTo>
                  <a:cubicBezTo>
                    <a:pt x="3151" y="701"/>
                    <a:pt x="2440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7"/>
            <p:cNvSpPr/>
            <p:nvPr/>
          </p:nvSpPr>
          <p:spPr>
            <a:xfrm>
              <a:off x="6471622" y="2769987"/>
              <a:ext cx="55415" cy="26334"/>
            </a:xfrm>
            <a:custGeom>
              <a:avLst/>
              <a:gdLst/>
              <a:ahLst/>
              <a:cxnLst/>
              <a:rect l="l" t="t" r="r" b="b"/>
              <a:pathLst>
                <a:path w="444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8"/>
                    <a:pt x="104" y="211"/>
                    <a:pt x="222" y="211"/>
                  </a:cubicBezTo>
                  <a:cubicBezTo>
                    <a:pt x="337" y="211"/>
                    <a:pt x="432" y="118"/>
                    <a:pt x="443" y="1"/>
                  </a:cubicBezTo>
                  <a:lnTo>
                    <a:pt x="443" y="1"/>
                  </a:lnTo>
                  <a:cubicBezTo>
                    <a:pt x="351" y="12"/>
                    <a:pt x="267" y="12"/>
                    <a:pt x="222" y="12"/>
                  </a:cubicBezTo>
                  <a:cubicBezTo>
                    <a:pt x="174" y="12"/>
                    <a:pt x="93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7"/>
            <p:cNvSpPr/>
            <p:nvPr/>
          </p:nvSpPr>
          <p:spPr>
            <a:xfrm>
              <a:off x="6427940" y="2558940"/>
              <a:ext cx="141407" cy="141282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303" y="0"/>
                    <a:pt x="93" y="210"/>
                    <a:pt x="93" y="479"/>
                  </a:cubicBezTo>
                  <a:cubicBezTo>
                    <a:pt x="93" y="675"/>
                    <a:pt x="71" y="874"/>
                    <a:pt x="1" y="1062"/>
                  </a:cubicBezTo>
                  <a:cubicBezTo>
                    <a:pt x="152" y="1095"/>
                    <a:pt x="337" y="1132"/>
                    <a:pt x="572" y="1132"/>
                  </a:cubicBezTo>
                  <a:cubicBezTo>
                    <a:pt x="804" y="1132"/>
                    <a:pt x="992" y="1095"/>
                    <a:pt x="1132" y="1062"/>
                  </a:cubicBezTo>
                  <a:cubicBezTo>
                    <a:pt x="1073" y="874"/>
                    <a:pt x="1037" y="675"/>
                    <a:pt x="1037" y="479"/>
                  </a:cubicBezTo>
                  <a:cubicBezTo>
                    <a:pt x="1037" y="210"/>
                    <a:pt x="82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7"/>
            <p:cNvSpPr/>
            <p:nvPr/>
          </p:nvSpPr>
          <p:spPr>
            <a:xfrm>
              <a:off x="6410467" y="2706087"/>
              <a:ext cx="177726" cy="49424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104" y="0"/>
                  </a:moveTo>
                  <a:cubicBezTo>
                    <a:pt x="71" y="56"/>
                    <a:pt x="46" y="126"/>
                    <a:pt x="12" y="185"/>
                  </a:cubicBezTo>
                  <a:cubicBezTo>
                    <a:pt x="1" y="210"/>
                    <a:pt x="1" y="222"/>
                    <a:pt x="1" y="222"/>
                  </a:cubicBezTo>
                  <a:cubicBezTo>
                    <a:pt x="1" y="314"/>
                    <a:pt x="314" y="395"/>
                    <a:pt x="712" y="395"/>
                  </a:cubicBezTo>
                  <a:cubicBezTo>
                    <a:pt x="1107" y="395"/>
                    <a:pt x="1423" y="314"/>
                    <a:pt x="1423" y="222"/>
                  </a:cubicBezTo>
                  <a:cubicBezTo>
                    <a:pt x="1423" y="222"/>
                    <a:pt x="1412" y="210"/>
                    <a:pt x="1401" y="185"/>
                  </a:cubicBezTo>
                  <a:cubicBezTo>
                    <a:pt x="1376" y="126"/>
                    <a:pt x="1342" y="56"/>
                    <a:pt x="1317" y="0"/>
                  </a:cubicBezTo>
                  <a:cubicBezTo>
                    <a:pt x="1143" y="45"/>
                    <a:pt x="933" y="82"/>
                    <a:pt x="712" y="82"/>
                  </a:cubicBezTo>
                  <a:cubicBezTo>
                    <a:pt x="491" y="82"/>
                    <a:pt x="281" y="45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7"/>
            <p:cNvSpPr/>
            <p:nvPr/>
          </p:nvSpPr>
          <p:spPr>
            <a:xfrm>
              <a:off x="7519932" y="2282132"/>
              <a:ext cx="1182426" cy="369929"/>
            </a:xfrm>
            <a:custGeom>
              <a:avLst/>
              <a:gdLst/>
              <a:ahLst/>
              <a:cxnLst/>
              <a:rect l="l" t="t" r="r" b="b"/>
              <a:pathLst>
                <a:path w="9474" h="2964" extrusionOk="0">
                  <a:moveTo>
                    <a:pt x="339" y="1"/>
                  </a:moveTo>
                  <a:cubicBezTo>
                    <a:pt x="151" y="1"/>
                    <a:pt x="0" y="152"/>
                    <a:pt x="0" y="351"/>
                  </a:cubicBezTo>
                  <a:lnTo>
                    <a:pt x="0" y="2625"/>
                  </a:lnTo>
                  <a:cubicBezTo>
                    <a:pt x="0" y="2812"/>
                    <a:pt x="151" y="2964"/>
                    <a:pt x="339" y="2964"/>
                  </a:cubicBezTo>
                  <a:lnTo>
                    <a:pt x="9134" y="2964"/>
                  </a:lnTo>
                  <a:cubicBezTo>
                    <a:pt x="9322" y="2964"/>
                    <a:pt x="9473" y="2812"/>
                    <a:pt x="9473" y="2625"/>
                  </a:cubicBezTo>
                  <a:lnTo>
                    <a:pt x="9473" y="351"/>
                  </a:lnTo>
                  <a:cubicBezTo>
                    <a:pt x="9473" y="152"/>
                    <a:pt x="9322" y="1"/>
                    <a:pt x="91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7"/>
            <p:cNvSpPr/>
            <p:nvPr/>
          </p:nvSpPr>
          <p:spPr>
            <a:xfrm>
              <a:off x="7768671" y="2367874"/>
              <a:ext cx="684819" cy="64401"/>
            </a:xfrm>
            <a:custGeom>
              <a:avLst/>
              <a:gdLst/>
              <a:ahLst/>
              <a:cxnLst/>
              <a:rect l="l" t="t" r="r" b="b"/>
              <a:pathLst>
                <a:path w="5487" h="516" extrusionOk="0">
                  <a:moveTo>
                    <a:pt x="258" y="0"/>
                  </a:moveTo>
                  <a:cubicBezTo>
                    <a:pt x="118" y="0"/>
                    <a:pt x="1" y="118"/>
                    <a:pt x="1" y="258"/>
                  </a:cubicBezTo>
                  <a:cubicBezTo>
                    <a:pt x="1" y="398"/>
                    <a:pt x="118" y="515"/>
                    <a:pt x="258" y="515"/>
                  </a:cubicBezTo>
                  <a:lnTo>
                    <a:pt x="5229" y="515"/>
                  </a:lnTo>
                  <a:cubicBezTo>
                    <a:pt x="5369" y="515"/>
                    <a:pt x="5486" y="398"/>
                    <a:pt x="5486" y="258"/>
                  </a:cubicBezTo>
                  <a:cubicBezTo>
                    <a:pt x="5486" y="118"/>
                    <a:pt x="5369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7"/>
            <p:cNvSpPr/>
            <p:nvPr/>
          </p:nvSpPr>
          <p:spPr>
            <a:xfrm>
              <a:off x="7933291" y="2506160"/>
              <a:ext cx="355577" cy="64525"/>
            </a:xfrm>
            <a:custGeom>
              <a:avLst/>
              <a:gdLst/>
              <a:ahLst/>
              <a:cxnLst/>
              <a:rect l="l" t="t" r="r" b="b"/>
              <a:pathLst>
                <a:path w="2849" h="517" extrusionOk="0">
                  <a:moveTo>
                    <a:pt x="258" y="1"/>
                  </a:moveTo>
                  <a:cubicBezTo>
                    <a:pt x="118" y="1"/>
                    <a:pt x="1" y="119"/>
                    <a:pt x="1" y="259"/>
                  </a:cubicBezTo>
                  <a:cubicBezTo>
                    <a:pt x="1" y="399"/>
                    <a:pt x="118" y="516"/>
                    <a:pt x="258" y="516"/>
                  </a:cubicBezTo>
                  <a:lnTo>
                    <a:pt x="2591" y="516"/>
                  </a:lnTo>
                  <a:cubicBezTo>
                    <a:pt x="2731" y="516"/>
                    <a:pt x="2849" y="399"/>
                    <a:pt x="2849" y="259"/>
                  </a:cubicBezTo>
                  <a:cubicBezTo>
                    <a:pt x="2849" y="119"/>
                    <a:pt x="2731" y="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7"/>
            <p:cNvSpPr/>
            <p:nvPr/>
          </p:nvSpPr>
          <p:spPr>
            <a:xfrm>
              <a:off x="7387388" y="2815043"/>
              <a:ext cx="218538" cy="595706"/>
            </a:xfrm>
            <a:custGeom>
              <a:avLst/>
              <a:gdLst/>
              <a:ahLst/>
              <a:cxnLst/>
              <a:rect l="l" t="t" r="r" b="b"/>
              <a:pathLst>
                <a:path w="1751" h="4773" extrusionOk="0">
                  <a:moveTo>
                    <a:pt x="1143" y="1"/>
                  </a:moveTo>
                  <a:cubicBezTo>
                    <a:pt x="443" y="561"/>
                    <a:pt x="1" y="1423"/>
                    <a:pt x="1" y="2381"/>
                  </a:cubicBezTo>
                  <a:cubicBezTo>
                    <a:pt x="1" y="3350"/>
                    <a:pt x="443" y="4213"/>
                    <a:pt x="1143" y="4773"/>
                  </a:cubicBezTo>
                  <a:cubicBezTo>
                    <a:pt x="1353" y="4574"/>
                    <a:pt x="1552" y="4378"/>
                    <a:pt x="1751" y="4168"/>
                  </a:cubicBezTo>
                  <a:cubicBezTo>
                    <a:pt x="1202" y="3770"/>
                    <a:pt x="852" y="3118"/>
                    <a:pt x="852" y="2381"/>
                  </a:cubicBezTo>
                  <a:cubicBezTo>
                    <a:pt x="852" y="1659"/>
                    <a:pt x="1202" y="1003"/>
                    <a:pt x="1751" y="597"/>
                  </a:cubicBezTo>
                  <a:cubicBezTo>
                    <a:pt x="1552" y="399"/>
                    <a:pt x="1353" y="200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87"/>
          <p:cNvGrpSpPr/>
          <p:nvPr/>
        </p:nvGrpSpPr>
        <p:grpSpPr>
          <a:xfrm>
            <a:off x="5054450" y="1018150"/>
            <a:ext cx="396150" cy="360700"/>
            <a:chOff x="1615925" y="2456425"/>
            <a:chExt cx="396150" cy="360700"/>
          </a:xfrm>
        </p:grpSpPr>
        <p:sp>
          <p:nvSpPr>
            <p:cNvPr id="1948" name="Google Shape;1948;p87"/>
            <p:cNvSpPr/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7"/>
            <p:cNvSpPr/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87"/>
          <p:cNvSpPr/>
          <p:nvPr/>
        </p:nvSpPr>
        <p:spPr>
          <a:xfrm>
            <a:off x="1650573" y="3863150"/>
            <a:ext cx="299275" cy="2992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oogle Shape;2494;p101"/>
          <p:cNvGrpSpPr/>
          <p:nvPr/>
        </p:nvGrpSpPr>
        <p:grpSpPr>
          <a:xfrm>
            <a:off x="812613" y="258532"/>
            <a:ext cx="7704000" cy="4437797"/>
            <a:chOff x="486901" y="1114990"/>
            <a:chExt cx="3574834" cy="3597300"/>
          </a:xfrm>
        </p:grpSpPr>
        <p:sp>
          <p:nvSpPr>
            <p:cNvPr id="2495" name="Google Shape;2495;p101"/>
            <p:cNvSpPr/>
            <p:nvPr/>
          </p:nvSpPr>
          <p:spPr>
            <a:xfrm>
              <a:off x="486935" y="1114990"/>
              <a:ext cx="3574800" cy="3597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1"/>
            <p:cNvSpPr/>
            <p:nvPr/>
          </p:nvSpPr>
          <p:spPr>
            <a:xfrm>
              <a:off x="486901" y="1115005"/>
              <a:ext cx="357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7" name="Google Shape;2497;p10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2498" name="Google Shape;2498;p10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0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0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5" name="Google Shape;2505;p101"/>
          <p:cNvSpPr txBox="1">
            <a:spLocks noGrp="1"/>
          </p:cNvSpPr>
          <p:nvPr>
            <p:ph type="title"/>
          </p:nvPr>
        </p:nvSpPr>
        <p:spPr>
          <a:xfrm>
            <a:off x="720000" y="3601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TOP 5 MOST FREQUENTLY VISITED WEBSITE</a:t>
            </a:r>
            <a:endParaRPr sz="2400" dirty="0"/>
          </a:p>
        </p:txBody>
      </p:sp>
      <p:grpSp>
        <p:nvGrpSpPr>
          <p:cNvPr id="2514" name="Google Shape;2514;p101"/>
          <p:cNvGrpSpPr/>
          <p:nvPr/>
        </p:nvGrpSpPr>
        <p:grpSpPr>
          <a:xfrm>
            <a:off x="-3670187" y="4262413"/>
            <a:ext cx="4839225" cy="3276475"/>
            <a:chOff x="5307950" y="1388700"/>
            <a:chExt cx="4839225" cy="3276475"/>
          </a:xfrm>
        </p:grpSpPr>
        <p:sp>
          <p:nvSpPr>
            <p:cNvPr id="2515" name="Google Shape;2515;p101"/>
            <p:cNvSpPr/>
            <p:nvPr/>
          </p:nvSpPr>
          <p:spPr>
            <a:xfrm>
              <a:off x="9790750" y="13887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1"/>
            <p:cNvSpPr/>
            <p:nvPr/>
          </p:nvSpPr>
          <p:spPr>
            <a:xfrm>
              <a:off x="5307950" y="44144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101"/>
          <p:cNvGrpSpPr/>
          <p:nvPr/>
        </p:nvGrpSpPr>
        <p:grpSpPr>
          <a:xfrm>
            <a:off x="7431972" y="963875"/>
            <a:ext cx="588900" cy="410100"/>
            <a:chOff x="1839104" y="3646567"/>
            <a:chExt cx="588900" cy="410100"/>
          </a:xfrm>
        </p:grpSpPr>
        <p:sp>
          <p:nvSpPr>
            <p:cNvPr id="2518" name="Google Shape;2518;p101"/>
            <p:cNvSpPr/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101"/>
            <p:cNvGrpSpPr/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520" name="Google Shape;2520;p101"/>
              <p:cNvSpPr/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01"/>
              <p:cNvSpPr/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26D5FB-7B97-8452-B29F-91AAB624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15" y="1121434"/>
            <a:ext cx="5607666" cy="3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2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Why Youtube can be the most visited website?</a:t>
            </a:r>
            <a:endParaRPr sz="2400" dirty="0"/>
          </a:p>
        </p:txBody>
      </p:sp>
      <p:grpSp>
        <p:nvGrpSpPr>
          <p:cNvPr id="1360" name="Google Shape;1360;p72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1361" name="Google Shape;1361;p72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62" name="Google Shape;1362;p72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1363" name="Google Shape;1363;p72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4" name="Google Shape;1364;p72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1365" name="Google Shape;1365;p72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72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72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8" name="Google Shape;1368;p72"/>
          <p:cNvSpPr txBox="1">
            <a:spLocks noGrp="1"/>
          </p:cNvSpPr>
          <p:nvPr>
            <p:ph type="subTitle" idx="1"/>
          </p:nvPr>
        </p:nvSpPr>
        <p:spPr>
          <a:xfrm>
            <a:off x="4913861" y="1628119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dirty="0"/>
              <a:t>Useful Video Content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dirty="0"/>
              <a:t>Free and Accessible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dirty="0"/>
              <a:t>Interaction and Sharing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dirty="0"/>
              <a:t>Income Opportunities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dirty="0"/>
              <a:t>Recommendation Algorithm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en-ID" dirty="0"/>
          </a:p>
        </p:txBody>
      </p:sp>
      <p:grpSp>
        <p:nvGrpSpPr>
          <p:cNvPr id="1369" name="Google Shape;1369;p72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1370" name="Google Shape;1370;p72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72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1378" name="Google Shape;1378;p72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2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2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2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2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72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1384" name="Google Shape;1384;p72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2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2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107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long they use that websites in a day?</a:t>
            </a:r>
            <a:endParaRPr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03213F-05E5-F8DC-7A68-0EAAF5B0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5" y="1425738"/>
            <a:ext cx="5580277" cy="3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Quicksand</vt:lpstr>
      <vt:lpstr>Fira Sans Extra Condensed</vt:lpstr>
      <vt:lpstr>Denk One</vt:lpstr>
      <vt:lpstr>Orbitron</vt:lpstr>
      <vt:lpstr> Online News App by Slidesgo</vt:lpstr>
      <vt:lpstr>Favorite website</vt:lpstr>
      <vt:lpstr>MEMBERS</vt:lpstr>
      <vt:lpstr>02</vt:lpstr>
      <vt:lpstr>RESPONDENTS</vt:lpstr>
      <vt:lpstr>158 people</vt:lpstr>
      <vt:lpstr>FAVOURITE WEBSITE</vt:lpstr>
      <vt:lpstr>TOP 5 MOST FREQUENTLY VISITED WEBSITE</vt:lpstr>
      <vt:lpstr>Why Youtube can be the most visited website?</vt:lpstr>
      <vt:lpstr>How long they use that websites in a day?</vt:lpstr>
      <vt:lpstr>REASON TO VISIT WEBSITE</vt:lpstr>
      <vt:lpstr>PERSENTASE</vt:lpstr>
      <vt:lpstr>ADVISE</vt:lpstr>
      <vt:lpstr>Feedback From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Favorite website</dc:title>
  <cp:lastModifiedBy>Afifah Khoirunnisa</cp:lastModifiedBy>
  <cp:revision>1</cp:revision>
  <dcterms:modified xsi:type="dcterms:W3CDTF">2023-10-24T01:14:11Z</dcterms:modified>
</cp:coreProperties>
</file>