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handoutMasterIdLst>
    <p:handoutMasterId r:id="rId10"/>
  </p:handoutMasterIdLst>
  <p:sldIdLst>
    <p:sldId id="256" r:id="rId2"/>
    <p:sldId id="257" r:id="rId3"/>
    <p:sldId id="258" r:id="rId4"/>
    <p:sldId id="259" r:id="rId5"/>
    <p:sldId id="260" r:id="rId6"/>
    <p:sldId id="261" r:id="rId7"/>
    <p:sldId id="263" r:id="rId8"/>
  </p:sldIdLst>
  <p:sldSz cx="18288000" cy="10287000"/>
  <p:notesSz cx="6858000" cy="9144000"/>
  <p:embeddedFontLst>
    <p:embeddedFont>
      <p:font typeface="Trebuchet MS" panose="020B0603020202020204" pitchFamily="34" charset="0"/>
      <p:regular r:id="rId11"/>
      <p:bold r:id="rId12"/>
      <p:italic r:id="rId13"/>
      <p:boldItalic r:id="rId14"/>
    </p:embeddedFont>
    <p:embeddedFont>
      <p:font typeface="Arial Rounded MT Bold" panose="020F0704030504030204" pitchFamily="34" charset="0"/>
      <p:regular r:id="rId15"/>
    </p:embeddedFont>
    <p:embeddedFont>
      <p:font typeface="Open Sauce" panose="020B0604020202020204" charset="0"/>
      <p:regular r:id="rId16"/>
    </p:embeddedFont>
    <p:embeddedFont>
      <p:font typeface="Absolutely Sharp " panose="020B0604020202020204" charset="-128"/>
      <p:regular r:id="rId17"/>
    </p:embeddedFont>
    <p:embeddedFont>
      <p:font typeface="Calibri" panose="020F0502020204030204" pitchFamily="34" charset="0"/>
      <p:regular r:id="rId18"/>
      <p:bold r:id="rId19"/>
      <p:italic r:id="rId20"/>
      <p:boldItalic r:id="rId21"/>
    </p:embeddedFont>
    <p:embeddedFont>
      <p:font typeface="Oswald Bold" panose="020B0604020202020204" charset="0"/>
      <p:regular r:id="rId22"/>
    </p:embeddedFont>
    <p:embeddedFont>
      <p:font typeface="Oswald" panose="020B0604020202020204" charset="0"/>
      <p:regular r:id="rId23"/>
    </p:embeddedFont>
    <p:embeddedFont>
      <p:font typeface="DM Sans" panose="020B0604020202020204" charset="0"/>
      <p:regular r:id="rId24"/>
    </p:embeddedFont>
    <p:embeddedFont>
      <p:font typeface="Montserrat Classic 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75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heme" Target="theme/theme1.xml"/><Relationship Id="rId10" Type="http://schemas.openxmlformats.org/officeDocument/2006/relationships/handoutMaster" Target="handoutMasters/handout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DataHunteresss</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3111F7-609D-4D4D-B707-69885041980C}" type="datetimeFigureOut">
              <a:rPr lang="en-US" smtClean="0"/>
              <a:t>17/03/2024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HackHive_DAVV_VECV</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F7D4BF-773E-494E-A5CE-37DE20AAC3F1}" type="slidenum">
              <a:rPr lang="en-US" smtClean="0"/>
              <a:t>‹#›</a:t>
            </a:fld>
            <a:endParaRPr lang="en-US"/>
          </a:p>
        </p:txBody>
      </p:sp>
    </p:spTree>
    <p:extLst>
      <p:ext uri="{BB962C8B-B14F-4D97-AF65-F5344CB8AC3E}">
        <p14:creationId xmlns:p14="http://schemas.microsoft.com/office/powerpoint/2010/main" val="2074467737"/>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DataHunteresss</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23281-CA8C-4740-A176-79756F34E9C6}" type="datetimeFigureOut">
              <a:rPr lang="en-US" smtClean="0"/>
              <a:t>17/03/2024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HackHive_DAVV_VECV</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EFEED-01DC-4839-BF11-F0C2AF2DC85E}" type="slidenum">
              <a:rPr lang="en-US" smtClean="0"/>
              <a:t>‹#›</a:t>
            </a:fld>
            <a:endParaRPr lang="en-US"/>
          </a:p>
        </p:txBody>
      </p:sp>
    </p:spTree>
    <p:extLst>
      <p:ext uri="{BB962C8B-B14F-4D97-AF65-F5344CB8AC3E}">
        <p14:creationId xmlns:p14="http://schemas.microsoft.com/office/powerpoint/2010/main" val="2666434344"/>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24E108-F52D-42A3-B619-FCACD04BBEDD}" type="datetime1">
              <a:rPr lang="en-US" smtClean="0"/>
              <a:t>17/03/2024</a:t>
            </a:fld>
            <a:endParaRPr lang="en-US"/>
          </a:p>
        </p:txBody>
      </p:sp>
      <p:sp>
        <p:nvSpPr>
          <p:cNvPr id="5" name="Footer Placeholder 4"/>
          <p:cNvSpPr>
            <a:spLocks noGrp="1"/>
          </p:cNvSpPr>
          <p:nvPr>
            <p:ph type="ftr" sz="quarter" idx="11"/>
          </p:nvPr>
        </p:nvSpPr>
        <p:spPr/>
        <p:txBody>
          <a:bodyPr/>
          <a:lstStyle/>
          <a:p>
            <a:r>
              <a:rPr lang="en-US" smtClean="0"/>
              <a:t>DataHunteress_HACKHIVE_DAVV_VECV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CBAFF9-C984-4A59-B73E-9263EFE6D10F}" type="datetime1">
              <a:rPr lang="en-US" smtClean="0"/>
              <a:t>17/03/2024</a:t>
            </a:fld>
            <a:endParaRPr lang="en-US"/>
          </a:p>
        </p:txBody>
      </p:sp>
      <p:sp>
        <p:nvSpPr>
          <p:cNvPr id="5" name="Footer Placeholder 4"/>
          <p:cNvSpPr>
            <a:spLocks noGrp="1"/>
          </p:cNvSpPr>
          <p:nvPr>
            <p:ph type="ftr" sz="quarter" idx="11"/>
          </p:nvPr>
        </p:nvSpPr>
        <p:spPr/>
        <p:txBody>
          <a:bodyPr/>
          <a:lstStyle/>
          <a:p>
            <a:r>
              <a:rPr lang="en-US" smtClean="0"/>
              <a:t>DataHunteress_HACKHIVE_DAVV_VECV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E51655-8114-440D-90AC-2CCF4D8A1133}" type="datetime1">
              <a:rPr lang="en-US" smtClean="0"/>
              <a:t>17/03/2024</a:t>
            </a:fld>
            <a:endParaRPr lang="en-US"/>
          </a:p>
        </p:txBody>
      </p:sp>
      <p:sp>
        <p:nvSpPr>
          <p:cNvPr id="5" name="Footer Placeholder 4"/>
          <p:cNvSpPr>
            <a:spLocks noGrp="1"/>
          </p:cNvSpPr>
          <p:nvPr>
            <p:ph type="ftr" sz="quarter" idx="11"/>
          </p:nvPr>
        </p:nvSpPr>
        <p:spPr/>
        <p:txBody>
          <a:bodyPr/>
          <a:lstStyle/>
          <a:p>
            <a:r>
              <a:rPr lang="en-US" smtClean="0"/>
              <a:t>DataHunteress_HACKHIVE_DAVV_VECV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CD3A8A-72CB-4F50-846A-64E63F5EAC19}" type="datetime1">
              <a:rPr lang="en-US" smtClean="0"/>
              <a:t>17/03/2024</a:t>
            </a:fld>
            <a:endParaRPr lang="en-US"/>
          </a:p>
        </p:txBody>
      </p:sp>
      <p:sp>
        <p:nvSpPr>
          <p:cNvPr id="5" name="Footer Placeholder 4"/>
          <p:cNvSpPr>
            <a:spLocks noGrp="1"/>
          </p:cNvSpPr>
          <p:nvPr>
            <p:ph type="ftr" sz="quarter" idx="11"/>
          </p:nvPr>
        </p:nvSpPr>
        <p:spPr/>
        <p:txBody>
          <a:bodyPr/>
          <a:lstStyle/>
          <a:p>
            <a:r>
              <a:rPr lang="en-US" smtClean="0"/>
              <a:t>DataHunteress_HACKHIVE_DAVV_VECV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1F23DE-17B3-4CD6-B5E0-D776E8DEB286}" type="datetime1">
              <a:rPr lang="en-US" smtClean="0"/>
              <a:t>17/03/2024</a:t>
            </a:fld>
            <a:endParaRPr lang="en-US"/>
          </a:p>
        </p:txBody>
      </p:sp>
      <p:sp>
        <p:nvSpPr>
          <p:cNvPr id="5" name="Footer Placeholder 4"/>
          <p:cNvSpPr>
            <a:spLocks noGrp="1"/>
          </p:cNvSpPr>
          <p:nvPr>
            <p:ph type="ftr" sz="quarter" idx="11"/>
          </p:nvPr>
        </p:nvSpPr>
        <p:spPr/>
        <p:txBody>
          <a:bodyPr/>
          <a:lstStyle/>
          <a:p>
            <a:r>
              <a:rPr lang="en-US" smtClean="0"/>
              <a:t>DataHunteress_HACKHIVE_DAVV_VECV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330828-16D7-4342-ADF9-F01CEA4B20D3}" type="datetime1">
              <a:rPr lang="en-US" smtClean="0"/>
              <a:t>17/03/2024</a:t>
            </a:fld>
            <a:endParaRPr lang="en-US"/>
          </a:p>
        </p:txBody>
      </p:sp>
      <p:sp>
        <p:nvSpPr>
          <p:cNvPr id="6" name="Footer Placeholder 5"/>
          <p:cNvSpPr>
            <a:spLocks noGrp="1"/>
          </p:cNvSpPr>
          <p:nvPr>
            <p:ph type="ftr" sz="quarter" idx="11"/>
          </p:nvPr>
        </p:nvSpPr>
        <p:spPr/>
        <p:txBody>
          <a:bodyPr/>
          <a:lstStyle/>
          <a:p>
            <a:r>
              <a:rPr lang="en-US" smtClean="0"/>
              <a:t>DataHunteress_HACKHIVE_DAVV_VECV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039802-E4CD-4A00-BC2C-8D1748622953}" type="datetime1">
              <a:rPr lang="en-US" smtClean="0"/>
              <a:t>17/03/2024</a:t>
            </a:fld>
            <a:endParaRPr lang="en-US"/>
          </a:p>
        </p:txBody>
      </p:sp>
      <p:sp>
        <p:nvSpPr>
          <p:cNvPr id="8" name="Footer Placeholder 7"/>
          <p:cNvSpPr>
            <a:spLocks noGrp="1"/>
          </p:cNvSpPr>
          <p:nvPr>
            <p:ph type="ftr" sz="quarter" idx="11"/>
          </p:nvPr>
        </p:nvSpPr>
        <p:spPr/>
        <p:txBody>
          <a:bodyPr/>
          <a:lstStyle/>
          <a:p>
            <a:r>
              <a:rPr lang="en-US" smtClean="0"/>
              <a:t>DataHunteress_HACKHIVE_DAVV_VECV</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7E79DD-F1F0-4DDE-A67E-674E73E5CF49}" type="datetime1">
              <a:rPr lang="en-US" smtClean="0"/>
              <a:t>17/03/2024</a:t>
            </a:fld>
            <a:endParaRPr lang="en-US"/>
          </a:p>
        </p:txBody>
      </p:sp>
      <p:sp>
        <p:nvSpPr>
          <p:cNvPr id="4" name="Footer Placeholder 3"/>
          <p:cNvSpPr>
            <a:spLocks noGrp="1"/>
          </p:cNvSpPr>
          <p:nvPr>
            <p:ph type="ftr" sz="quarter" idx="11"/>
          </p:nvPr>
        </p:nvSpPr>
        <p:spPr/>
        <p:txBody>
          <a:bodyPr/>
          <a:lstStyle/>
          <a:p>
            <a:r>
              <a:rPr lang="en-US" smtClean="0"/>
              <a:t>DataHunteress_HACKHIVE_DAVV_VECV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44218-F8E2-4460-A81C-E9CF703142B6}" type="datetime1">
              <a:rPr lang="en-US" smtClean="0"/>
              <a:t>17/03/2024</a:t>
            </a:fld>
            <a:endParaRPr lang="en-US"/>
          </a:p>
        </p:txBody>
      </p:sp>
      <p:sp>
        <p:nvSpPr>
          <p:cNvPr id="3" name="Footer Placeholder 2"/>
          <p:cNvSpPr>
            <a:spLocks noGrp="1"/>
          </p:cNvSpPr>
          <p:nvPr>
            <p:ph type="ftr" sz="quarter" idx="11"/>
          </p:nvPr>
        </p:nvSpPr>
        <p:spPr/>
        <p:txBody>
          <a:bodyPr/>
          <a:lstStyle/>
          <a:p>
            <a:r>
              <a:rPr lang="en-US" smtClean="0"/>
              <a:t>DataHunteress_HACKHIVE_DAVV_VECV</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09C51A-4741-4B81-9A45-DB4AFD556E49}" type="datetime1">
              <a:rPr lang="en-US" smtClean="0"/>
              <a:t>17/03/2024</a:t>
            </a:fld>
            <a:endParaRPr lang="en-US"/>
          </a:p>
        </p:txBody>
      </p:sp>
      <p:sp>
        <p:nvSpPr>
          <p:cNvPr id="6" name="Footer Placeholder 5"/>
          <p:cNvSpPr>
            <a:spLocks noGrp="1"/>
          </p:cNvSpPr>
          <p:nvPr>
            <p:ph type="ftr" sz="quarter" idx="11"/>
          </p:nvPr>
        </p:nvSpPr>
        <p:spPr/>
        <p:txBody>
          <a:bodyPr/>
          <a:lstStyle/>
          <a:p>
            <a:r>
              <a:rPr lang="en-US" smtClean="0"/>
              <a:t>DataHunteress_HACKHIVE_DAVV_VECV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4ECA1-076F-4553-B588-99CB18914288}" type="datetime1">
              <a:rPr lang="en-US" smtClean="0"/>
              <a:t>17/03/2024</a:t>
            </a:fld>
            <a:endParaRPr lang="en-US"/>
          </a:p>
        </p:txBody>
      </p:sp>
      <p:sp>
        <p:nvSpPr>
          <p:cNvPr id="6" name="Footer Placeholder 5"/>
          <p:cNvSpPr>
            <a:spLocks noGrp="1"/>
          </p:cNvSpPr>
          <p:nvPr>
            <p:ph type="ftr" sz="quarter" idx="11"/>
          </p:nvPr>
        </p:nvSpPr>
        <p:spPr/>
        <p:txBody>
          <a:bodyPr/>
          <a:lstStyle/>
          <a:p>
            <a:r>
              <a:rPr lang="en-US" smtClean="0"/>
              <a:t>DataHunteress_HACKHIVE_DAVV_VECV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E1021-3D45-427D-81E0-22B3668705CB}" type="datetime1">
              <a:rPr lang="en-US" smtClean="0"/>
              <a:t>17/03/2024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DataHunteress_HACKHIVE_DAVV_VECV</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a:off x="16028014" y="793833"/>
            <a:ext cx="596933" cy="613568"/>
          </a:xfrm>
          <a:custGeom>
            <a:avLst/>
            <a:gdLst/>
            <a:ahLst/>
            <a:cxnLst/>
            <a:rect l="l" t="t" r="r" b="b"/>
            <a:pathLst>
              <a:path w="596933" h="613568">
                <a:moveTo>
                  <a:pt x="0" y="0"/>
                </a:moveTo>
                <a:lnTo>
                  <a:pt x="596933" y="0"/>
                </a:lnTo>
                <a:lnTo>
                  <a:pt x="596933" y="613568"/>
                </a:lnTo>
                <a:lnTo>
                  <a:pt x="0" y="61356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9" name="TextBox 9"/>
          <p:cNvSpPr txBox="1"/>
          <p:nvPr/>
        </p:nvSpPr>
        <p:spPr>
          <a:xfrm>
            <a:off x="4236347" y="3438109"/>
            <a:ext cx="9815307" cy="3655063"/>
          </a:xfrm>
          <a:prstGeom prst="rect">
            <a:avLst/>
          </a:prstGeom>
        </p:spPr>
        <p:txBody>
          <a:bodyPr lIns="0" tIns="0" rIns="0" bIns="0" rtlCol="0" anchor="t">
            <a:spAutoFit/>
          </a:bodyPr>
          <a:lstStyle/>
          <a:p>
            <a:pPr algn="ctr">
              <a:lnSpc>
                <a:spcPts val="9748"/>
              </a:lnSpc>
            </a:pPr>
            <a:r>
              <a:rPr lang="en-US" sz="7063" spc="692" dirty="0">
                <a:solidFill>
                  <a:srgbClr val="231F20"/>
                </a:solidFill>
                <a:latin typeface="Oswald Bold"/>
              </a:rPr>
              <a:t>VEHICLE HOTSPOT ZONE</a:t>
            </a:r>
          </a:p>
          <a:p>
            <a:pPr algn="ctr">
              <a:lnSpc>
                <a:spcPts val="9748"/>
              </a:lnSpc>
            </a:pPr>
            <a:endParaRPr lang="en-US" sz="7063" spc="692" dirty="0">
              <a:solidFill>
                <a:srgbClr val="231F20"/>
              </a:solidFill>
              <a:latin typeface="Oswald Bold"/>
            </a:endParaRPr>
          </a:p>
        </p:txBody>
      </p:sp>
      <p:sp>
        <p:nvSpPr>
          <p:cNvPr id="10" name="Freeform 10"/>
          <p:cNvSpPr/>
          <p:nvPr/>
        </p:nvSpPr>
        <p:spPr>
          <a:xfrm>
            <a:off x="1534353" y="8077651"/>
            <a:ext cx="3217944" cy="1878109"/>
          </a:xfrm>
          <a:custGeom>
            <a:avLst/>
            <a:gdLst/>
            <a:ahLst/>
            <a:cxnLst/>
            <a:rect l="l" t="t" r="r" b="b"/>
            <a:pathLst>
              <a:path w="3217944" h="1878109">
                <a:moveTo>
                  <a:pt x="0" y="0"/>
                </a:moveTo>
                <a:lnTo>
                  <a:pt x="3217944" y="0"/>
                </a:lnTo>
                <a:lnTo>
                  <a:pt x="3217944" y="1878109"/>
                </a:lnTo>
                <a:lnTo>
                  <a:pt x="0" y="1878109"/>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1" name="TextBox 11"/>
          <p:cNvSpPr txBox="1"/>
          <p:nvPr/>
        </p:nvSpPr>
        <p:spPr>
          <a:xfrm>
            <a:off x="15393660" y="1538248"/>
            <a:ext cx="1865640" cy="284181"/>
          </a:xfrm>
          <a:prstGeom prst="rect">
            <a:avLst/>
          </a:prstGeom>
        </p:spPr>
        <p:txBody>
          <a:bodyPr lIns="0" tIns="0" rIns="0" bIns="0" rtlCol="0" anchor="t">
            <a:spAutoFit/>
          </a:bodyPr>
          <a:lstStyle/>
          <a:p>
            <a:pPr marL="0" lvl="0" indent="0" algn="ctr">
              <a:lnSpc>
                <a:spcPts val="2394"/>
              </a:lnSpc>
              <a:spcBef>
                <a:spcPct val="0"/>
              </a:spcBef>
            </a:pPr>
            <a:r>
              <a:rPr lang="en-US" sz="1735" spc="170">
                <a:solidFill>
                  <a:srgbClr val="231F20"/>
                </a:solidFill>
                <a:latin typeface="Montserrat Classic Bold"/>
              </a:rPr>
              <a:t>LARANA, INC.</a:t>
            </a:r>
          </a:p>
        </p:txBody>
      </p:sp>
      <p:sp>
        <p:nvSpPr>
          <p:cNvPr id="12" name="TextBox 12"/>
          <p:cNvSpPr txBox="1"/>
          <p:nvPr/>
        </p:nvSpPr>
        <p:spPr>
          <a:xfrm>
            <a:off x="6088828" y="8607502"/>
            <a:ext cx="7593955" cy="892495"/>
          </a:xfrm>
          <a:prstGeom prst="rect">
            <a:avLst/>
          </a:prstGeom>
        </p:spPr>
        <p:txBody>
          <a:bodyPr lIns="0" tIns="0" rIns="0" bIns="0" rtlCol="0" anchor="t">
            <a:spAutoFit/>
          </a:bodyPr>
          <a:lstStyle/>
          <a:p>
            <a:pPr algn="ctr">
              <a:lnSpc>
                <a:spcPts val="6497"/>
              </a:lnSpc>
              <a:spcBef>
                <a:spcPct val="0"/>
              </a:spcBef>
            </a:pPr>
            <a:r>
              <a:rPr lang="en-US" sz="4708" spc="461">
                <a:solidFill>
                  <a:srgbClr val="231F20"/>
                </a:solidFill>
                <a:latin typeface="Absolutely Sharp "/>
              </a:rPr>
              <a:t>HAVE A SAFE ENGINOURNEY</a:t>
            </a:r>
          </a:p>
        </p:txBody>
      </p:sp>
      <p:sp>
        <p:nvSpPr>
          <p:cNvPr id="14" name="Footer Placeholder 1"/>
          <p:cNvSpPr txBox="1">
            <a:spLocks/>
          </p:cNvSpPr>
          <p:nvPr/>
        </p:nvSpPr>
        <p:spPr>
          <a:xfrm>
            <a:off x="12725400" y="9359452"/>
            <a:ext cx="4215454" cy="79114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smtClean="0">
                <a:solidFill>
                  <a:schemeClr val="tx1"/>
                </a:solidFill>
                <a:latin typeface="Arial Rounded MT Bold" panose="020F0704030504030204" pitchFamily="34" charset="0"/>
              </a:rPr>
              <a:t>DATAHUNTERESSS</a:t>
            </a:r>
            <a:endParaRPr lang="en-US" sz="3200" dirty="0">
              <a:solidFill>
                <a:schemeClr val="tx1"/>
              </a:solidFill>
              <a:latin typeface="Arial Rounded MT Bold" panose="020F07040305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2720102" y="2194061"/>
            <a:ext cx="12057353" cy="1702517"/>
          </a:xfrm>
          <a:prstGeom prst="rect">
            <a:avLst/>
          </a:prstGeom>
        </p:spPr>
        <p:txBody>
          <a:bodyPr lIns="0" tIns="0" rIns="0" bIns="0" rtlCol="0" anchor="t">
            <a:spAutoFit/>
          </a:bodyPr>
          <a:lstStyle/>
          <a:p>
            <a:pPr>
              <a:lnSpc>
                <a:spcPts val="13948"/>
              </a:lnSpc>
            </a:pPr>
            <a:r>
              <a:rPr lang="en-US" sz="10107" spc="990">
                <a:solidFill>
                  <a:srgbClr val="FFFFFF"/>
                </a:solidFill>
                <a:latin typeface="Oswald Bold"/>
              </a:rPr>
              <a:t>INTRODUCTION</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2720102" y="4905847"/>
            <a:ext cx="10951206" cy="4534452"/>
          </a:xfrm>
          <a:prstGeom prst="rect">
            <a:avLst/>
          </a:prstGeom>
        </p:spPr>
        <p:txBody>
          <a:bodyPr lIns="0" tIns="0" rIns="0" bIns="0" rtlCol="0" anchor="t">
            <a:spAutoFit/>
          </a:bodyPr>
          <a:lstStyle/>
          <a:p>
            <a:pPr>
              <a:lnSpc>
                <a:spcPts val="3999"/>
              </a:lnSpc>
            </a:pPr>
            <a:r>
              <a:rPr lang="en-US" sz="2898" spc="284">
                <a:solidFill>
                  <a:srgbClr val="F5FFF5"/>
                </a:solidFill>
                <a:latin typeface="DM Sans"/>
              </a:rPr>
              <a:t>Problem Statement: Engine coolant temperature analysis for identifying hotspot zones.</a:t>
            </a:r>
          </a:p>
          <a:p>
            <a:pPr>
              <a:lnSpc>
                <a:spcPts val="3999"/>
              </a:lnSpc>
            </a:pPr>
            <a:endParaRPr lang="en-US" sz="2898" spc="284">
              <a:solidFill>
                <a:srgbClr val="F5FFF5"/>
              </a:solidFill>
              <a:latin typeface="DM Sans"/>
            </a:endParaRPr>
          </a:p>
          <a:p>
            <a:pPr>
              <a:lnSpc>
                <a:spcPts val="3999"/>
              </a:lnSpc>
            </a:pPr>
            <a:r>
              <a:rPr lang="en-US" sz="2898" spc="284">
                <a:solidFill>
                  <a:srgbClr val="F5FFF5"/>
                </a:solidFill>
                <a:latin typeface="DM Sans"/>
              </a:rPr>
              <a:t>Objective: Develop a methodology for identifying potential engine cooling problems.</a:t>
            </a:r>
          </a:p>
          <a:p>
            <a:pPr>
              <a:lnSpc>
                <a:spcPts val="3999"/>
              </a:lnSpc>
            </a:pPr>
            <a:endParaRPr lang="en-US" sz="2898" spc="284">
              <a:solidFill>
                <a:srgbClr val="F5FFF5"/>
              </a:solidFill>
              <a:latin typeface="DM Sans"/>
            </a:endParaRPr>
          </a:p>
          <a:p>
            <a:pPr>
              <a:lnSpc>
                <a:spcPts val="3999"/>
              </a:lnSpc>
            </a:pPr>
            <a:r>
              <a:rPr lang="en-US" sz="2898" spc="284">
                <a:solidFill>
                  <a:srgbClr val="F5FFF5"/>
                </a:solidFill>
                <a:latin typeface="DM Sans"/>
              </a:rPr>
              <a:t>Importance: Proactive monitoring can prevent costly repairs and breakdowns.</a:t>
            </a:r>
          </a:p>
          <a:p>
            <a:pPr algn="l">
              <a:lnSpc>
                <a:spcPts val="3999"/>
              </a:lnSpc>
            </a:pPr>
            <a:endParaRPr lang="en-US" sz="2898" spc="284">
              <a:solidFill>
                <a:srgbClr val="F5FFF5"/>
              </a:solidFill>
              <a:latin typeface="DM Sans"/>
            </a:endParaRPr>
          </a:p>
        </p:txBody>
      </p:sp>
      <p:sp>
        <p:nvSpPr>
          <p:cNvPr id="7" name="Footer Placeholder 1"/>
          <p:cNvSpPr>
            <a:spLocks noGrp="1"/>
          </p:cNvSpPr>
          <p:nvPr>
            <p:ph type="ftr" sz="quarter" idx="11"/>
          </p:nvPr>
        </p:nvSpPr>
        <p:spPr>
          <a:xfrm>
            <a:off x="12115800" y="9258300"/>
            <a:ext cx="5867400" cy="762000"/>
          </a:xfrm>
        </p:spPr>
        <p:txBody>
          <a:bodyPr/>
          <a:lstStyle/>
          <a:p>
            <a:r>
              <a:rPr lang="en-US" sz="3200" dirty="0" smtClean="0">
                <a:solidFill>
                  <a:schemeClr val="bg1"/>
                </a:solidFill>
                <a:latin typeface="Arial Rounded MT Bold" panose="020F0704030504030204" pitchFamily="34" charset="0"/>
              </a:rPr>
              <a:t>DATAHUNTERESSS</a:t>
            </a:r>
            <a:endParaRPr lang="en-US" sz="3200" dirty="0">
              <a:solidFill>
                <a:schemeClr val="bg1"/>
              </a:solidFill>
              <a:latin typeface="Arial Rounded MT Bold" panose="020F07040305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5" name="Group 5"/>
          <p:cNvGrpSpPr/>
          <p:nvPr/>
        </p:nvGrpSpPr>
        <p:grpSpPr>
          <a:xfrm>
            <a:off x="4236347" y="3202251"/>
            <a:ext cx="9815307" cy="4565789"/>
            <a:chOff x="0" y="0"/>
            <a:chExt cx="1895495" cy="881728"/>
          </a:xfrm>
        </p:grpSpPr>
        <p:sp>
          <p:nvSpPr>
            <p:cNvPr id="6" name="Freeform 6"/>
            <p:cNvSpPr/>
            <p:nvPr/>
          </p:nvSpPr>
          <p:spPr>
            <a:xfrm>
              <a:off x="0" y="0"/>
              <a:ext cx="1895495" cy="881728"/>
            </a:xfrm>
            <a:custGeom>
              <a:avLst/>
              <a:gdLst/>
              <a:ahLst/>
              <a:cxnLst/>
              <a:rect l="l" t="t" r="r" b="b"/>
              <a:pathLst>
                <a:path w="1895495" h="881728">
                  <a:moveTo>
                    <a:pt x="0" y="0"/>
                  </a:moveTo>
                  <a:lnTo>
                    <a:pt x="1895495" y="0"/>
                  </a:lnTo>
                  <a:lnTo>
                    <a:pt x="1895495" y="881728"/>
                  </a:lnTo>
                  <a:lnTo>
                    <a:pt x="0" y="881728"/>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38100"/>
              <a:ext cx="1895495" cy="919828"/>
            </a:xfrm>
            <a:prstGeom prst="rect">
              <a:avLst/>
            </a:prstGeom>
          </p:spPr>
          <p:txBody>
            <a:bodyPr lIns="50800" tIns="50800" rIns="50800" bIns="50800" rtlCol="0" anchor="ctr"/>
            <a:lstStyle/>
            <a:p>
              <a:pPr algn="just">
                <a:lnSpc>
                  <a:spcPts val="4289"/>
                </a:lnSpc>
              </a:pPr>
              <a:r>
                <a:rPr lang="en-US" sz="3299" dirty="0">
                  <a:solidFill>
                    <a:srgbClr val="000000"/>
                  </a:solidFill>
                  <a:latin typeface="Open Sauce"/>
                </a:rPr>
                <a:t>Engine coolant temperature plays a crucial role in  maintaining optimal performance and preventing damage.  A thorough understanding of the factors affecting coolant  temperature is essential for effective hotspot identiﬁcation.</a:t>
              </a:r>
            </a:p>
            <a:p>
              <a:pPr algn="just">
                <a:lnSpc>
                  <a:spcPts val="4289"/>
                </a:lnSpc>
              </a:pPr>
              <a:endParaRPr lang="en-US" sz="3299" dirty="0">
                <a:solidFill>
                  <a:srgbClr val="000000"/>
                </a:solidFill>
                <a:latin typeface="Open Sauce"/>
              </a:endParaRPr>
            </a:p>
          </p:txBody>
        </p:sp>
      </p:grpSp>
      <p:sp>
        <p:nvSpPr>
          <p:cNvPr id="8" name="TextBox 8"/>
          <p:cNvSpPr txBox="1"/>
          <p:nvPr/>
        </p:nvSpPr>
        <p:spPr>
          <a:xfrm>
            <a:off x="4236347" y="517608"/>
            <a:ext cx="9815307" cy="2766619"/>
          </a:xfrm>
          <a:prstGeom prst="rect">
            <a:avLst/>
          </a:prstGeom>
        </p:spPr>
        <p:txBody>
          <a:bodyPr lIns="0" tIns="0" rIns="0" bIns="0" rtlCol="0" anchor="t">
            <a:spAutoFit/>
          </a:bodyPr>
          <a:lstStyle/>
          <a:p>
            <a:pPr algn="ctr">
              <a:lnSpc>
                <a:spcPts val="22684"/>
              </a:lnSpc>
            </a:pPr>
            <a:r>
              <a:rPr lang="en-US" sz="16437" spc="1610" dirty="0">
                <a:solidFill>
                  <a:srgbClr val="231F20"/>
                </a:solidFill>
                <a:latin typeface="Oswald Bold"/>
              </a:rPr>
              <a:t>WHAT</a:t>
            </a:r>
          </a:p>
        </p:txBody>
      </p:sp>
      <p:sp>
        <p:nvSpPr>
          <p:cNvPr id="10" name="Footer Placeholder 1"/>
          <p:cNvSpPr>
            <a:spLocks noGrp="1"/>
          </p:cNvSpPr>
          <p:nvPr>
            <p:ph type="ftr" sz="quarter" idx="11"/>
          </p:nvPr>
        </p:nvSpPr>
        <p:spPr>
          <a:xfrm>
            <a:off x="10515600" y="9182100"/>
            <a:ext cx="7467600" cy="838200"/>
          </a:xfrm>
        </p:spPr>
        <p:txBody>
          <a:bodyPr/>
          <a:lstStyle/>
          <a:p>
            <a:r>
              <a:rPr lang="en-US" sz="3200" dirty="0" smtClean="0">
                <a:solidFill>
                  <a:srgbClr val="FF0000"/>
                </a:solidFill>
                <a:latin typeface="Arial Rounded MT Bold" panose="020F0704030504030204" pitchFamily="34" charset="0"/>
              </a:rPr>
              <a:t>DATAHUNTERESSS</a:t>
            </a:r>
            <a:endParaRPr lang="en-US" sz="3200" dirty="0">
              <a:solidFill>
                <a:srgbClr val="FF0000"/>
              </a:solidFill>
              <a:latin typeface="Arial Rounded MT Bold" panose="020F07040305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657570" y="-10299409"/>
            <a:ext cx="15841853" cy="16255633"/>
          </a:xfrm>
          <a:custGeom>
            <a:avLst/>
            <a:gdLst/>
            <a:ahLst/>
            <a:cxnLst/>
            <a:rect l="l" t="t" r="r" b="b"/>
            <a:pathLst>
              <a:path w="15841853" h="1625563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2720102" y="3030981"/>
            <a:ext cx="12057353" cy="1702517"/>
          </a:xfrm>
          <a:prstGeom prst="rect">
            <a:avLst/>
          </a:prstGeom>
        </p:spPr>
        <p:txBody>
          <a:bodyPr lIns="0" tIns="0" rIns="0" bIns="0" rtlCol="0" anchor="t">
            <a:spAutoFit/>
          </a:bodyPr>
          <a:lstStyle/>
          <a:p>
            <a:pPr algn="ctr">
              <a:lnSpc>
                <a:spcPts val="13948"/>
              </a:lnSpc>
            </a:pPr>
            <a:r>
              <a:rPr lang="en-US" sz="10107" spc="990">
                <a:solidFill>
                  <a:srgbClr val="BF5454"/>
                </a:solidFill>
                <a:latin typeface="Oswald Bold"/>
              </a:rPr>
              <a:t>WHY  </a:t>
            </a:r>
          </a:p>
        </p:txBody>
      </p:sp>
      <p:sp>
        <p:nvSpPr>
          <p:cNvPr id="4" name="Freeform 4"/>
          <p:cNvSpPr/>
          <p:nvPr/>
        </p:nvSpPr>
        <p:spPr>
          <a:xfrm>
            <a:off x="14449971" y="-276217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9838092" y="5720047"/>
            <a:ext cx="4611879" cy="2487971"/>
          </a:xfrm>
          <a:prstGeom prst="rect">
            <a:avLst/>
          </a:prstGeom>
        </p:spPr>
        <p:txBody>
          <a:bodyPr lIns="0" tIns="0" rIns="0" bIns="0" rtlCol="0" anchor="t">
            <a:spAutoFit/>
          </a:bodyPr>
          <a:lstStyle/>
          <a:p>
            <a:pPr algn="ctr">
              <a:lnSpc>
                <a:spcPts val="4976"/>
              </a:lnSpc>
              <a:spcBef>
                <a:spcPct val="0"/>
              </a:spcBef>
            </a:pPr>
            <a:r>
              <a:rPr lang="en-US" sz="3606" spc="353">
                <a:solidFill>
                  <a:srgbClr val="FFFFFF"/>
                </a:solidFill>
                <a:latin typeface="Oswald"/>
              </a:rPr>
              <a:t>MAJOR CAUSE OF DAMAGE IN  VEHICLE ENGINE IS DUE TO ENGINE OVERHEATING</a:t>
            </a:r>
          </a:p>
        </p:txBody>
      </p:sp>
      <p:sp>
        <p:nvSpPr>
          <p:cNvPr id="6" name="TextBox 6"/>
          <p:cNvSpPr txBox="1"/>
          <p:nvPr/>
        </p:nvSpPr>
        <p:spPr>
          <a:xfrm>
            <a:off x="213642" y="5555284"/>
            <a:ext cx="4591533" cy="1437324"/>
          </a:xfrm>
          <a:prstGeom prst="rect">
            <a:avLst/>
          </a:prstGeom>
        </p:spPr>
        <p:txBody>
          <a:bodyPr lIns="0" tIns="0" rIns="0" bIns="0" rtlCol="0" anchor="t">
            <a:spAutoFit/>
          </a:bodyPr>
          <a:lstStyle/>
          <a:p>
            <a:pPr algn="ctr">
              <a:lnSpc>
                <a:spcPts val="5807"/>
              </a:lnSpc>
              <a:spcBef>
                <a:spcPct val="0"/>
              </a:spcBef>
            </a:pPr>
            <a:r>
              <a:rPr lang="en-US" sz="4208" spc="412">
                <a:solidFill>
                  <a:srgbClr val="FFFFFF"/>
                </a:solidFill>
                <a:latin typeface="Oswald"/>
              </a:rPr>
              <a:t>FINANCIAL SET-BACK OF 1.5 -2LAC</a:t>
            </a:r>
          </a:p>
        </p:txBody>
      </p:sp>
      <p:sp>
        <p:nvSpPr>
          <p:cNvPr id="7" name="TextBox 7"/>
          <p:cNvSpPr txBox="1"/>
          <p:nvPr/>
        </p:nvSpPr>
        <p:spPr>
          <a:xfrm>
            <a:off x="4669112" y="5544140"/>
            <a:ext cx="5030342" cy="2830260"/>
          </a:xfrm>
          <a:prstGeom prst="rect">
            <a:avLst/>
          </a:prstGeom>
        </p:spPr>
        <p:txBody>
          <a:bodyPr lIns="0" tIns="0" rIns="0" bIns="0" rtlCol="0" anchor="t">
            <a:spAutoFit/>
          </a:bodyPr>
          <a:lstStyle/>
          <a:p>
            <a:pPr algn="ctr">
              <a:lnSpc>
                <a:spcPts val="5669"/>
              </a:lnSpc>
              <a:spcBef>
                <a:spcPct val="0"/>
              </a:spcBef>
            </a:pPr>
            <a:r>
              <a:rPr lang="en-US" sz="4108" spc="402" dirty="0">
                <a:solidFill>
                  <a:srgbClr val="FFFFFF"/>
                </a:solidFill>
                <a:latin typeface="Oswald"/>
              </a:rPr>
              <a:t>BREAKDOWN IN MIDDLE OF NOWWHERE IN SCORCHING HEAT</a:t>
            </a:r>
          </a:p>
        </p:txBody>
      </p:sp>
      <p:sp>
        <p:nvSpPr>
          <p:cNvPr id="9" name="Footer Placeholder 1"/>
          <p:cNvSpPr>
            <a:spLocks noGrp="1"/>
          </p:cNvSpPr>
          <p:nvPr>
            <p:ph type="ftr" sz="quarter" idx="11"/>
          </p:nvPr>
        </p:nvSpPr>
        <p:spPr>
          <a:xfrm>
            <a:off x="11049000" y="8877300"/>
            <a:ext cx="6934200" cy="1143000"/>
          </a:xfrm>
        </p:spPr>
        <p:txBody>
          <a:bodyPr/>
          <a:lstStyle/>
          <a:p>
            <a:r>
              <a:rPr lang="en-US" sz="3200" dirty="0" smtClean="0">
                <a:solidFill>
                  <a:schemeClr val="bg1"/>
                </a:solidFill>
                <a:latin typeface="Arial Rounded MT Bold" panose="020F0704030504030204" pitchFamily="34" charset="0"/>
              </a:rPr>
              <a:t>DATAHUNTERESSS</a:t>
            </a:r>
            <a:endParaRPr lang="en-US" sz="3200" dirty="0">
              <a:solidFill>
                <a:schemeClr val="bg1"/>
              </a:solidFill>
              <a:latin typeface="Arial Rounded MT Bold" panose="020F07040305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dirty="0"/>
          </a:p>
        </p:txBody>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4236347" y="3591384"/>
            <a:ext cx="9815307" cy="3169764"/>
          </a:xfrm>
          <a:prstGeom prst="rect">
            <a:avLst/>
          </a:prstGeom>
        </p:spPr>
        <p:txBody>
          <a:bodyPr lIns="0" tIns="0" rIns="0" bIns="0" rtlCol="0" anchor="t">
            <a:spAutoFit/>
          </a:bodyPr>
          <a:lstStyle/>
          <a:p>
            <a:pPr algn="ctr">
              <a:lnSpc>
                <a:spcPts val="3643"/>
              </a:lnSpc>
            </a:pPr>
            <a:r>
              <a:rPr lang="en-US" sz="2640" spc="258">
                <a:solidFill>
                  <a:srgbClr val="231F20"/>
                </a:solidFill>
                <a:latin typeface="Oswald Bold"/>
              </a:rPr>
              <a:t>IDENTIFYING ENGINE COOLANT TEMPERATURE HOTSPOTS  IS CRITICAL FOR OPTIMIZING VEHICLE PERFORMANCE. BY LEVERAGING ADVANCED TECHNIQUES AND INSIGHTS, WE  CAN ENHANCE EFFICIENCY, DURABILITY, AND RELIABILITY, ULTIMATELY LEADING TO SUPERIOR VEHICLE  PERFORMANCE AND CUSTOMER SATISFACTION.</a:t>
            </a:r>
          </a:p>
          <a:p>
            <a:pPr algn="ctr">
              <a:lnSpc>
                <a:spcPts val="3505"/>
              </a:lnSpc>
            </a:pPr>
            <a:endParaRPr lang="en-US" sz="2640" spc="258">
              <a:solidFill>
                <a:srgbClr val="231F20"/>
              </a:solidFill>
              <a:latin typeface="Oswald Bold"/>
            </a:endParaRPr>
          </a:p>
        </p:txBody>
      </p:sp>
      <p:sp>
        <p:nvSpPr>
          <p:cNvPr id="9" name="TextBox 9"/>
          <p:cNvSpPr txBox="1"/>
          <p:nvPr/>
        </p:nvSpPr>
        <p:spPr>
          <a:xfrm>
            <a:off x="4236347" y="1596248"/>
            <a:ext cx="9815307" cy="1186902"/>
          </a:xfrm>
          <a:prstGeom prst="rect">
            <a:avLst/>
          </a:prstGeom>
        </p:spPr>
        <p:txBody>
          <a:bodyPr lIns="0" tIns="0" rIns="0" bIns="0" rtlCol="0" anchor="t">
            <a:spAutoFit/>
          </a:bodyPr>
          <a:lstStyle/>
          <a:p>
            <a:pPr algn="ctr">
              <a:lnSpc>
                <a:spcPts val="9748"/>
              </a:lnSpc>
            </a:pPr>
            <a:r>
              <a:rPr lang="en-US" sz="7063" spc="692">
                <a:solidFill>
                  <a:srgbClr val="231F20"/>
                </a:solidFill>
                <a:latin typeface="Oswald Bold"/>
              </a:rPr>
              <a:t>CONCLUSION</a:t>
            </a:r>
          </a:p>
        </p:txBody>
      </p:sp>
      <p:sp>
        <p:nvSpPr>
          <p:cNvPr id="11" name="Footer Placeholder 1"/>
          <p:cNvSpPr>
            <a:spLocks noGrp="1"/>
          </p:cNvSpPr>
          <p:nvPr>
            <p:ph type="ftr" sz="quarter" idx="11"/>
          </p:nvPr>
        </p:nvSpPr>
        <p:spPr>
          <a:xfrm>
            <a:off x="11430000" y="8953500"/>
            <a:ext cx="6553200" cy="1066800"/>
          </a:xfrm>
        </p:spPr>
        <p:txBody>
          <a:bodyPr/>
          <a:lstStyle/>
          <a:p>
            <a:r>
              <a:rPr lang="en-US" sz="3200" dirty="0" smtClean="0">
                <a:solidFill>
                  <a:srgbClr val="FF0000"/>
                </a:solidFill>
                <a:latin typeface="Arial Rounded MT Bold" panose="020F0704030504030204" pitchFamily="34" charset="0"/>
              </a:rPr>
              <a:t>DATAHUNTERESSS</a:t>
            </a:r>
            <a:endParaRPr lang="en-US" sz="3200" dirty="0">
              <a:solidFill>
                <a:srgbClr val="FF0000"/>
              </a:solidFill>
              <a:latin typeface="Arial Rounded MT Bold" panose="020F07040305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2720102" y="3030981"/>
            <a:ext cx="12057353" cy="1702517"/>
          </a:xfrm>
          <a:prstGeom prst="rect">
            <a:avLst/>
          </a:prstGeom>
        </p:spPr>
        <p:txBody>
          <a:bodyPr lIns="0" tIns="0" rIns="0" bIns="0" rtlCol="0" anchor="t">
            <a:spAutoFit/>
          </a:bodyPr>
          <a:lstStyle/>
          <a:p>
            <a:pPr>
              <a:lnSpc>
                <a:spcPts val="13948"/>
              </a:lnSpc>
            </a:pPr>
            <a:r>
              <a:rPr lang="en-US" sz="10107" spc="990">
                <a:solidFill>
                  <a:srgbClr val="FFFFFF"/>
                </a:solidFill>
                <a:latin typeface="Oswald Bold"/>
              </a:rPr>
              <a:t>FUTURE SCOPE</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2720102" y="4905847"/>
            <a:ext cx="10951206" cy="993169"/>
          </a:xfrm>
          <a:prstGeom prst="rect">
            <a:avLst/>
          </a:prstGeom>
        </p:spPr>
        <p:txBody>
          <a:bodyPr lIns="0" tIns="0" rIns="0" bIns="0" rtlCol="0" anchor="t">
            <a:spAutoFit/>
          </a:bodyPr>
          <a:lstStyle/>
          <a:p>
            <a:pPr>
              <a:lnSpc>
                <a:spcPts val="3999"/>
              </a:lnSpc>
            </a:pPr>
            <a:r>
              <a:rPr lang="en-US" sz="2898" spc="284">
                <a:solidFill>
                  <a:srgbClr val="F5FFF5"/>
                </a:solidFill>
                <a:latin typeface="DM Sans"/>
              </a:rPr>
              <a:t>Implement and Visualize on live streaming data .</a:t>
            </a:r>
          </a:p>
          <a:p>
            <a:pPr algn="l">
              <a:lnSpc>
                <a:spcPts val="3999"/>
              </a:lnSpc>
            </a:pPr>
            <a:r>
              <a:rPr lang="en-US" sz="2898" spc="284">
                <a:solidFill>
                  <a:srgbClr val="F5FFF5"/>
                </a:solidFill>
                <a:latin typeface="DM Sans"/>
              </a:rPr>
              <a:t>Make an android app for ease of access</a:t>
            </a:r>
          </a:p>
        </p:txBody>
      </p:sp>
      <p:sp>
        <p:nvSpPr>
          <p:cNvPr id="9" name="Footer Placeholder 1"/>
          <p:cNvSpPr>
            <a:spLocks noGrp="1"/>
          </p:cNvSpPr>
          <p:nvPr>
            <p:ph type="ftr" sz="quarter" idx="11"/>
          </p:nvPr>
        </p:nvSpPr>
        <p:spPr>
          <a:xfrm>
            <a:off x="11430000" y="8953500"/>
            <a:ext cx="6553200" cy="1066800"/>
          </a:xfrm>
        </p:spPr>
        <p:txBody>
          <a:bodyPr/>
          <a:lstStyle/>
          <a:p>
            <a:r>
              <a:rPr lang="en-US" sz="3200" dirty="0" smtClean="0">
                <a:solidFill>
                  <a:schemeClr val="bg1"/>
                </a:solidFill>
                <a:latin typeface="Arial Rounded MT Bold" panose="020F0704030504030204" pitchFamily="34" charset="0"/>
              </a:rPr>
              <a:t>DATAHUNTERESSS</a:t>
            </a:r>
            <a:endParaRPr lang="en-US" sz="3200" dirty="0">
              <a:solidFill>
                <a:schemeClr val="bg1"/>
              </a:solidFill>
              <a:latin typeface="Arial Rounded MT Bold" panose="020F07040305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95600" y="4686300"/>
            <a:ext cx="11049000" cy="1079783"/>
          </a:xfrm>
          <a:prstGeom prst="rect">
            <a:avLst/>
          </a:prstGeom>
        </p:spPr>
        <p:txBody>
          <a:bodyPr wrap="square">
            <a:spAutoFit/>
          </a:bodyPr>
          <a:lstStyle/>
          <a:p>
            <a:pPr algn="ctr">
              <a:lnSpc>
                <a:spcPts val="3765"/>
              </a:lnSpc>
              <a:spcBef>
                <a:spcPts val="100"/>
              </a:spcBef>
            </a:pPr>
            <a:r>
              <a:rPr lang="en-US" b="1" spc="-180" dirty="0">
                <a:latin typeface="Trebuchet MS"/>
                <a:cs typeface="Trebuchet MS"/>
              </a:rPr>
              <a:t>ANY</a:t>
            </a:r>
            <a:r>
              <a:rPr lang="en-US" b="1" spc="-320" dirty="0">
                <a:latin typeface="Trebuchet MS"/>
                <a:cs typeface="Trebuchet MS"/>
              </a:rPr>
              <a:t> </a:t>
            </a:r>
            <a:r>
              <a:rPr lang="en-US" b="1" spc="-25" dirty="0">
                <a:latin typeface="Trebuchet MS"/>
                <a:cs typeface="Trebuchet MS"/>
              </a:rPr>
              <a:t>QUE</a:t>
            </a:r>
            <a:r>
              <a:rPr lang="en-US" b="1" spc="-85" dirty="0">
                <a:latin typeface="Trebuchet MS"/>
                <a:cs typeface="Trebuchet MS"/>
              </a:rPr>
              <a:t>S</a:t>
            </a:r>
            <a:r>
              <a:rPr lang="en-US" b="1" spc="-10" dirty="0">
                <a:latin typeface="Trebuchet MS"/>
                <a:cs typeface="Trebuchet MS"/>
              </a:rPr>
              <a:t>TIONS?</a:t>
            </a:r>
          </a:p>
          <a:p>
            <a:pPr algn="ctr">
              <a:lnSpc>
                <a:spcPts val="3765"/>
              </a:lnSpc>
              <a:spcBef>
                <a:spcPts val="100"/>
              </a:spcBef>
            </a:pPr>
            <a:r>
              <a:rPr lang="en-US" b="1" spc="-10" dirty="0">
                <a:solidFill>
                  <a:srgbClr val="002060"/>
                </a:solidFill>
                <a:latin typeface="Trebuchet MS"/>
                <a:cs typeface="Trebuchet MS"/>
              </a:rPr>
              <a:t>Team</a:t>
            </a:r>
            <a:r>
              <a:rPr lang="en-US" b="1" spc="-10" dirty="0">
                <a:latin typeface="Trebuchet MS"/>
                <a:cs typeface="Trebuchet MS"/>
              </a:rPr>
              <a:t> </a:t>
            </a:r>
            <a:r>
              <a:rPr lang="en-US" b="1" spc="-10" dirty="0" err="1">
                <a:solidFill>
                  <a:srgbClr val="FF0000"/>
                </a:solidFill>
                <a:latin typeface="Trebuchet MS"/>
                <a:cs typeface="Trebuchet MS"/>
              </a:rPr>
              <a:t>DataHunteresss</a:t>
            </a:r>
            <a:endParaRPr lang="en-US" dirty="0">
              <a:solidFill>
                <a:srgbClr val="FF0000"/>
              </a:solidFill>
              <a:latin typeface="Trebuchet MS"/>
              <a:cs typeface="Trebuchet MS"/>
            </a:endParaRPr>
          </a:p>
        </p:txBody>
      </p:sp>
      <p:sp>
        <p:nvSpPr>
          <p:cNvPr id="4" name="TextBox 3"/>
          <p:cNvSpPr txBox="1"/>
          <p:nvPr/>
        </p:nvSpPr>
        <p:spPr>
          <a:xfrm>
            <a:off x="6019800" y="1866900"/>
            <a:ext cx="5834088" cy="2623795"/>
          </a:xfrm>
          <a:prstGeom prst="rect">
            <a:avLst/>
          </a:prstGeom>
          <a:noFill/>
        </p:spPr>
        <p:txBody>
          <a:bodyPr wrap="square" rtlCol="0">
            <a:spAutoFit/>
          </a:bodyPr>
          <a:lstStyle/>
          <a:p>
            <a:r>
              <a:rPr lang="en-US" sz="16450" dirty="0" smtClean="0">
                <a:latin typeface="Oswald" panose="020B0604020202020204" charset="0"/>
              </a:rPr>
              <a:t>Thanks</a:t>
            </a:r>
            <a:endParaRPr lang="en-US" sz="16450" dirty="0">
              <a:latin typeface="Oswald" panose="020B0604020202020204" charset="0"/>
            </a:endParaRPr>
          </a:p>
        </p:txBody>
      </p:sp>
      <p:sp>
        <p:nvSpPr>
          <p:cNvPr id="5" name="Footer Placeholder 1"/>
          <p:cNvSpPr>
            <a:spLocks noGrp="1"/>
          </p:cNvSpPr>
          <p:nvPr>
            <p:ph type="ftr" sz="quarter" idx="11"/>
          </p:nvPr>
        </p:nvSpPr>
        <p:spPr>
          <a:xfrm>
            <a:off x="11430000" y="8953500"/>
            <a:ext cx="6324600" cy="914400"/>
          </a:xfrm>
        </p:spPr>
        <p:txBody>
          <a:bodyPr/>
          <a:lstStyle/>
          <a:p>
            <a:r>
              <a:rPr lang="en-US" sz="3200" dirty="0" smtClean="0">
                <a:solidFill>
                  <a:srgbClr val="FF0000"/>
                </a:solidFill>
                <a:latin typeface="Arial Rounded MT Bold" panose="020F0704030504030204" pitchFamily="34" charset="0"/>
              </a:rPr>
              <a:t>DATAHUNTERESSS</a:t>
            </a:r>
            <a:endParaRPr lang="en-US" sz="3200"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1081696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177</Words>
  <Application>Microsoft Office PowerPoint</Application>
  <PresentationFormat>Custom</PresentationFormat>
  <Paragraphs>30</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Trebuchet MS</vt:lpstr>
      <vt:lpstr>Arial Rounded MT Bold</vt:lpstr>
      <vt:lpstr>Open Sauce</vt:lpstr>
      <vt:lpstr>Absolutely Sharp </vt:lpstr>
      <vt:lpstr>Calibri</vt:lpstr>
      <vt:lpstr>Oswald Bold</vt:lpstr>
      <vt:lpstr>Oswald</vt:lpstr>
      <vt:lpstr>DM Sans</vt:lpstr>
      <vt:lpstr>Montserrat Classic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Hotspot Zone</dc:title>
  <cp:lastModifiedBy>Himani Sarathe</cp:lastModifiedBy>
  <cp:revision>8</cp:revision>
  <dcterms:created xsi:type="dcterms:W3CDTF">2006-08-16T00:00:00Z</dcterms:created>
  <dcterms:modified xsi:type="dcterms:W3CDTF">2024-03-17T08:38:44Z</dcterms:modified>
  <dc:identifier>DAF_vhF1pd0</dc:identifier>
</cp:coreProperties>
</file>