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57" r:id="rId3"/>
    <p:sldId id="258" r:id="rId4"/>
    <p:sldId id="267" r:id="rId5"/>
    <p:sldId id="261" r:id="rId6"/>
    <p:sldId id="262" r:id="rId7"/>
    <p:sldId id="263" r:id="rId8"/>
    <p:sldId id="268" r:id="rId9"/>
    <p:sldId id="284" r:id="rId10"/>
    <p:sldId id="264" r:id="rId11"/>
    <p:sldId id="269" r:id="rId12"/>
    <p:sldId id="273" r:id="rId13"/>
    <p:sldId id="274" r:id="rId14"/>
    <p:sldId id="276" r:id="rId15"/>
    <p:sldId id="277" r:id="rId16"/>
    <p:sldId id="279" r:id="rId17"/>
    <p:sldId id="278" r:id="rId18"/>
    <p:sldId id="281" r:id="rId19"/>
    <p:sldId id="282" r:id="rId20"/>
    <p:sldId id="285" r:id="rId21"/>
    <p:sldId id="280" r:id="rId22"/>
    <p:sldId id="270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7" autoAdjust="0"/>
    <p:restoredTop sz="94660"/>
  </p:normalViewPr>
  <p:slideViewPr>
    <p:cSldViewPr>
      <p:cViewPr>
        <p:scale>
          <a:sx n="66" d="100"/>
          <a:sy n="66" d="100"/>
        </p:scale>
        <p:origin x="-1171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E7375-644E-440C-A34D-AF0E8D94B2E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DF49E-60D3-466D-B657-F217D82F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3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6298-5417-45A0-9354-759C01D25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F49E-60D3-466D-B657-F217D82F6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8.wdp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VnZE2v-6FSk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nZE2v-6FSk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erratrek11@gmail.com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r.search.yahoo.com/cbclk/dWU9OEZDNUM4RUQ4QUMzNEFENyZ1dD0xNTk1MTY5Mjk3MTg4JnVvPTg0MzE5MDEyNzEwMDQ0Jmx0PTImcz0yJmVzPTZscFFTQXNHUFM4Z3lyd1E0S2dCSUF4SUNsd2lpempmbnE3dUFCbnBMQUc1Y2ctLQ--/RV=2/RE=1595198097/RO=10/RU=https:/www.bing.com/aclick?ld=e8uRQ_2FENR__zN9RAVoscLTVUCUxtu2HuktSVIXzrJc0IXotyBoKsL2OWrFlxsAwF6boKzpYAxeY3XoCqF5ccpAeyTORWifkdeL4EiwYJGhoEtlpK1k4_bos5da7n3yt0_05xnEVPgVYYEivX-8RF4TbsI1E&amp;u=aHR0cHMlM2ElMmYlMmZ3d3cuemFwbWV0YS53cyUyZndzJTNmcSUzZHRyYWNraW5nJTI1MjB0ZXh0JTI1MjBtZXNzYWdlcyUyNmFzaWQlM2R3c19iYV9nYzVfMDIlMjZkZSUzZGMlMjZhYyUzZDUyMDklMjZtc2Nsa2lkJTNkYzcwZjZkYWQyMTg0MTFkZTVjZmMzMmI5N2I5NWVjMzM&amp;rlid=c70f6dad218411de5cfc32b97b95ec33/RK=2/RS=gm7oTqfXYH0eXfnBLLxKMEMOtac-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0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microsoft.com/office/2007/relationships/hdphoto" Target="../media/hdphoto7.wdp"/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048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Project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“Terra Trek”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7439" y="2057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bg1"/>
                </a:solidFill>
              </a:rPr>
              <a:t>Group 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 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”Cyan”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685" y="3657600"/>
            <a:ext cx="61963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Munim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Ahemd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(192-35-477)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35%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Tisha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Khandokar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(192-35-459) 35%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Afifa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Hossain</a:t>
            </a:r>
            <a:r>
              <a:rPr lang="en-US" sz="2800" dirty="0" smtClean="0">
                <a:solidFill>
                  <a:schemeClr val="bg1"/>
                </a:solidFill>
              </a:rPr>
              <a:t> (192-35-453) 30</a:t>
            </a:r>
            <a:r>
              <a:rPr lang="en-US" sz="2800" dirty="0" smtClean="0">
                <a:solidFill>
                  <a:schemeClr val="bg1"/>
                </a:solidFill>
              </a:rPr>
              <a:t>%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11" y="4986450"/>
            <a:ext cx="2070904" cy="18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0" y="48006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0" y="3459677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0" y="20574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697679" y="6098969"/>
            <a:ext cx="1712521" cy="756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51" y="6118760"/>
            <a:ext cx="390649" cy="3906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70" y="260739"/>
            <a:ext cx="1037630" cy="1037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19" y="-304800"/>
            <a:ext cx="2108200" cy="15811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1022413" y="186016"/>
            <a:ext cx="620371" cy="620371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8781307" y="1885208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/>
          <p:cNvSpPr/>
          <p:nvPr/>
        </p:nvSpPr>
        <p:spPr>
          <a:xfrm rot="10800000">
            <a:off x="8768380" y="4038599"/>
            <a:ext cx="166874" cy="33745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48768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0" y="34290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Package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1978231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1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55655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42701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0" y="29292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0" y="15269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96200" y="56417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96200" y="43463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96200" y="30054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96200" y="16031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48768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34290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Package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0" y="1978231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Location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697679" y="6098969"/>
            <a:ext cx="1712521" cy="756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51" y="6118760"/>
            <a:ext cx="390649" cy="3906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70" y="260739"/>
            <a:ext cx="1037630" cy="10376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19" y="-304800"/>
            <a:ext cx="2108200" cy="15811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1022413" y="186016"/>
            <a:ext cx="620371" cy="620371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848600" y="55655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48600" y="42701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848600" y="29292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848600" y="15269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9620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838704" y="39960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Information&amp;Security</a:t>
            </a:r>
            <a:endParaRPr lang="en-US" sz="1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7838704" y="24720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Booking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80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96" y="-1"/>
            <a:ext cx="5943204" cy="685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810000"/>
            <a:ext cx="592959" cy="592959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77420"/>
            <a:ext cx="518160" cy="51816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00200"/>
            <a:ext cx="518160" cy="51816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55520"/>
            <a:ext cx="518160" cy="51816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19600"/>
            <a:ext cx="518160" cy="51816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50" y="4046813"/>
            <a:ext cx="524296" cy="524296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8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2400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8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34286" y="152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610600" cy="5181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Area for trip: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Srimongol.Shah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dirty="0" err="1" smtClean="0">
                <a:solidFill>
                  <a:schemeClr val="tx1"/>
                </a:solidFill>
              </a:rPr>
              <a:t>oran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</a:t>
            </a:r>
            <a:r>
              <a:rPr lang="en-US" sz="2400" dirty="0" err="1" smtClean="0">
                <a:solidFill>
                  <a:schemeClr val="tx1"/>
                </a:solidFill>
              </a:rPr>
              <a:t>ajar,Ratargul,Bichanakandi,Lalakhal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Jaflong,Panthumai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Photo: </a:t>
            </a:r>
            <a:r>
              <a:rPr lang="en-US" sz="2400" dirty="0" smtClean="0">
                <a:hlinkClick r:id="rId2"/>
              </a:rPr>
              <a:t>//</a:t>
            </a:r>
            <a:r>
              <a:rPr lang="en-US" sz="2400" dirty="0" err="1" smtClean="0">
                <a:hlinkClick r:id="rId2"/>
              </a:rPr>
              <a:t>Photo.link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Video: </a:t>
            </a:r>
            <a:r>
              <a:rPr lang="en-US" sz="2400" dirty="0" smtClean="0">
                <a:hlinkClick r:id="rId2"/>
              </a:rPr>
              <a:t>//Video.link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-990" y="457200"/>
            <a:ext cx="3277590" cy="838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   </a:t>
            </a:r>
            <a:r>
              <a:rPr lang="en-US" sz="3200" b="1" dirty="0" err="1" smtClean="0">
                <a:solidFill>
                  <a:schemeClr val="tx1"/>
                </a:solidFill>
              </a:rPr>
              <a:t>Sylhet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1479" y="6019800"/>
            <a:ext cx="2322121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51" y="6118760"/>
            <a:ext cx="390649" cy="390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6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2400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6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58200" y="152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47800"/>
            <a:ext cx="39624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Family Pack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971800"/>
            <a:ext cx="39624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Friends Pack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419600"/>
            <a:ext cx="39624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 Create a Pack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6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2400"/>
            <a:ext cx="4572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6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58200" y="152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381000"/>
            <a:ext cx="2743200" cy="335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948" y="1219200"/>
            <a:ext cx="2533007" cy="8382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Location: </a:t>
            </a:r>
            <a:r>
              <a:rPr lang="en-US" dirty="0" smtClean="0">
                <a:solidFill>
                  <a:schemeClr val="tx1"/>
                </a:solidFill>
              </a:rPr>
              <a:t>A,X,Y,Z(4)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1"/>
            <a:ext cx="2537460" cy="708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Service: 1,2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876" y="4495800"/>
            <a:ext cx="80346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Service:</a:t>
            </a:r>
            <a:br>
              <a:rPr lang="en-US" sz="2800" b="1" dirty="0" smtClean="0"/>
            </a:br>
            <a:r>
              <a:rPr lang="en-US" sz="2400" dirty="0" smtClean="0"/>
              <a:t>1.Transport,Hotel,Food,Sightseeing,Photography,Guideline</a:t>
            </a:r>
            <a:br>
              <a:rPr lang="en-US" sz="2400" dirty="0" smtClean="0"/>
            </a:br>
            <a:r>
              <a:rPr lang="en-US" sz="2400" dirty="0" smtClean="0"/>
              <a:t>2.Transport,Hotel,Food,Sightseeing,Photography</a:t>
            </a:r>
            <a:br>
              <a:rPr lang="en-US" sz="2400" dirty="0" smtClean="0"/>
            </a:br>
            <a:r>
              <a:rPr lang="en-US" sz="2400" dirty="0" smtClean="0"/>
              <a:t>3.Transport,Hotel,Food,Sightseeing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545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Pack 1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6600" y="381000"/>
            <a:ext cx="2764490" cy="335923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29000" y="1219200"/>
            <a:ext cx="2552665" cy="8414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Location: </a:t>
            </a:r>
            <a:r>
              <a:rPr lang="en-US" dirty="0" smtClean="0">
                <a:solidFill>
                  <a:schemeClr val="tx1"/>
                </a:solidFill>
              </a:rPr>
              <a:t>X,Y,Z(3)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29000" y="2057401"/>
            <a:ext cx="2557153" cy="708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Service: 1,2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545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Pack 2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74568"/>
            <a:ext cx="2743200" cy="33656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82393" y="1219200"/>
            <a:ext cx="2533007" cy="8382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Location: </a:t>
            </a:r>
            <a:r>
              <a:rPr lang="en-US" dirty="0" smtClean="0">
                <a:solidFill>
                  <a:schemeClr val="tx1"/>
                </a:solidFill>
              </a:rPr>
              <a:t>X,Y,Z(3)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77940" y="2060616"/>
            <a:ext cx="2537460" cy="7199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Service: 2,3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41820" y="468868"/>
            <a:ext cx="1440180" cy="37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Pack 3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4676" y="3886200"/>
            <a:ext cx="2112324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+Add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107" y="2929741"/>
            <a:ext cx="2576847" cy="632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Price:4,500/-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(5% Discount)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18015" y="2929741"/>
            <a:ext cx="2537460" cy="63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Price:4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Price:4000/-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(5% Discount)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51270" y="2929741"/>
            <a:ext cx="2537460" cy="63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Price:3,500</a:t>
            </a:r>
            <a:r>
              <a:rPr lang="en-US" b="1" dirty="0">
                <a:solidFill>
                  <a:schemeClr val="tx1"/>
                </a:solidFill>
              </a:rPr>
              <a:t>/-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(5% Discount)</a:t>
            </a:r>
          </a:p>
        </p:txBody>
      </p:sp>
    </p:spTree>
    <p:extLst>
      <p:ext uri="{BB962C8B-B14F-4D97-AF65-F5344CB8AC3E}">
        <p14:creationId xmlns:p14="http://schemas.microsoft.com/office/powerpoint/2010/main" val="18930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2743200" cy="335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948" y="1218458"/>
            <a:ext cx="2533007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Location: </a:t>
            </a:r>
            <a:r>
              <a:rPr lang="en-US" dirty="0" smtClean="0">
                <a:solidFill>
                  <a:schemeClr val="tx1"/>
                </a:solidFill>
              </a:rPr>
              <a:t>A,X,Y,Z(4)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439884"/>
            <a:ext cx="2537460" cy="1141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Service: 1,2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80346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Service:</a:t>
            </a:r>
            <a:br>
              <a:rPr lang="en-US" sz="2800" b="1" dirty="0" smtClean="0"/>
            </a:br>
            <a:r>
              <a:rPr lang="en-US" sz="2400" dirty="0" smtClean="0"/>
              <a:t>1.Transport,Hotel,Food,Sightseeing,Photography,Guideline</a:t>
            </a:r>
            <a:br>
              <a:rPr lang="en-US" sz="2400" dirty="0" smtClean="0"/>
            </a:br>
            <a:r>
              <a:rPr lang="en-US" sz="2400" dirty="0" smtClean="0"/>
              <a:t>2.Transport,Hotel,Food,Sightseeing,Photography</a:t>
            </a:r>
            <a:br>
              <a:rPr lang="en-US" sz="2400" dirty="0" smtClean="0"/>
            </a:br>
            <a:r>
              <a:rPr lang="en-US" sz="2400" dirty="0" smtClean="0"/>
              <a:t>3.Transport,Hotel,Food,Sightseeing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45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Pack 1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52800" y="838200"/>
            <a:ext cx="2438400" cy="533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+ Add 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51810" y="1447800"/>
            <a:ext cx="2438400" cy="533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+Add Location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48000" y="381000"/>
            <a:ext cx="152400" cy="33592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/>
        </p:nvSpPr>
        <p:spPr>
          <a:xfrm rot="13100567">
            <a:off x="2937484" y="1224731"/>
            <a:ext cx="395477" cy="477750"/>
          </a:xfrm>
          <a:prstGeom prst="rt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04800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24800" y="304799"/>
            <a:ext cx="4572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429000" y="6317053"/>
            <a:ext cx="1712521" cy="5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324600"/>
            <a:ext cx="314449" cy="3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457200"/>
            <a:ext cx="3429000" cy="990600"/>
          </a:xfrm>
          <a:prstGeom prst="homePlat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Discussion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6992442" y="432841"/>
            <a:ext cx="956717" cy="956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2183" y="773668"/>
            <a:ext cx="5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705600" y="1905000"/>
            <a:ext cx="24384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1905000"/>
            <a:ext cx="60198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chemeClr val="bg1">
                    <a:lumMod val="65000"/>
                  </a:schemeClr>
                </a:solidFill>
              </a:rPr>
              <a:t>Open Text! </a:t>
            </a:r>
            <a:endParaRPr lang="en-US" sz="3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81800" y="3824844"/>
            <a:ext cx="18288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86800" y="3824844"/>
            <a:ext cx="381000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981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600" y="4495800"/>
            <a:ext cx="24384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1" y="4800600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Cell:</a:t>
            </a:r>
            <a:br>
              <a:rPr lang="en-US" b="1" dirty="0" smtClean="0"/>
            </a:br>
            <a:r>
              <a:rPr lang="en-US" sz="1600" dirty="0" smtClean="0"/>
              <a:t>018………</a:t>
            </a:r>
            <a:br>
              <a:rPr lang="en-US" sz="1600" dirty="0" smtClean="0"/>
            </a:br>
            <a:r>
              <a:rPr lang="en-US" sz="1600" dirty="0" smtClean="0"/>
              <a:t>019……….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Email:</a:t>
            </a:r>
            <a:br>
              <a:rPr lang="en-US" sz="1600" b="1" dirty="0" smtClean="0"/>
            </a:br>
            <a:r>
              <a:rPr lang="en-US" sz="1600" i="1" u="sng" dirty="0" smtClean="0"/>
              <a:t>terratrek11@gmail.com</a:t>
            </a:r>
            <a:endParaRPr lang="en-US" sz="1600" i="1" u="sng" dirty="0"/>
          </a:p>
        </p:txBody>
      </p:sp>
      <p:sp>
        <p:nvSpPr>
          <p:cNvPr id="6" name="Rectangle 5"/>
          <p:cNvSpPr/>
          <p:nvPr/>
        </p:nvSpPr>
        <p:spPr>
          <a:xfrm>
            <a:off x="6705600" y="1905000"/>
            <a:ext cx="2438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aiandra GD" pitchFamily="34" charset="0"/>
              </a:rPr>
              <a:t>              User</a:t>
            </a:r>
            <a:endParaRPr lang="en-US" dirty="0">
              <a:solidFill>
                <a:schemeClr val="tx1"/>
              </a:solidFill>
              <a:latin typeface="Maiandra G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905000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18" y="152400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86800" y="152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8458200" cy="53340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Division: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Pack:</a:t>
            </a: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Pack No: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Price: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Personal Details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Name: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Address: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Mobile: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Mail: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      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0" y="381000"/>
            <a:ext cx="2590800" cy="838200"/>
          </a:xfrm>
          <a:prstGeom prst="homePlat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Booking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18000" contras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791200"/>
            <a:ext cx="388937" cy="43798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7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18000" contras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791200"/>
            <a:ext cx="388937" cy="43798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75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52600" y="1676400"/>
            <a:ext cx="1524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1981200"/>
            <a:ext cx="1524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2286000"/>
            <a:ext cx="1524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590800"/>
            <a:ext cx="1524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5000" y="4038600"/>
            <a:ext cx="1524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05000" y="4343400"/>
            <a:ext cx="1524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5000" y="4648200"/>
            <a:ext cx="1524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4953000"/>
            <a:ext cx="1524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0"/>
            <a:ext cx="3834913" cy="71331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Members Information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610600" cy="5410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b="1" dirty="0" smtClean="0">
                <a:solidFill>
                  <a:schemeClr val="tx1"/>
                </a:solidFill>
              </a:rPr>
              <a:t>Members List/Name:</a:t>
            </a: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                              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                    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                    </a:t>
            </a:r>
            <a:r>
              <a:rPr lang="en-US" sz="2200" dirty="0" smtClean="0">
                <a:solidFill>
                  <a:schemeClr val="tx1"/>
                </a:solidFill>
              </a:rPr>
              <a:t>Amount: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                         Date: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                         Payment Method: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590800"/>
            <a:ext cx="2376566" cy="5588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Payment System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576946" y="3276600"/>
            <a:ext cx="4052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Total Amount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576946" y="3733800"/>
            <a:ext cx="2026227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 Now (70%)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724401" y="3733800"/>
            <a:ext cx="19050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 later(30%)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571999" y="4800600"/>
            <a:ext cx="1447801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0516" y="5410200"/>
            <a:ext cx="1462166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Bkash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1999" y="5111338"/>
            <a:ext cx="1447801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29000" y="914400"/>
            <a:ext cx="4114800" cy="1143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6248400"/>
            <a:ext cx="2756082" cy="45720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67979" y="5396624"/>
            <a:ext cx="299493" cy="337259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75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7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-76200"/>
            <a:ext cx="6248400" cy="213360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981200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Storyboard of ‘Terra Trek’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0" y="0"/>
            <a:ext cx="3834913" cy="7133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solidFill>
                  <a:schemeClr val="bg2"/>
                </a:solidFill>
              </a:rPr>
              <a:t>Members Information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914400"/>
            <a:ext cx="8610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</a:rPr>
              <a:t>Members List/Name:</a:t>
            </a: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                              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                    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                    </a:t>
            </a:r>
            <a:r>
              <a:rPr lang="en-US" sz="2200" dirty="0" smtClean="0">
                <a:solidFill>
                  <a:schemeClr val="tx1"/>
                </a:solidFill>
              </a:rPr>
              <a:t>Amount: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                         Date: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                         Payment Method: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2590800"/>
            <a:ext cx="2376566" cy="5588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Payment System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576946" y="3276600"/>
            <a:ext cx="4052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Total Amount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2576946" y="3733800"/>
            <a:ext cx="2026227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 Now (70%)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724401" y="3733800"/>
            <a:ext cx="19050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 later(30%)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571999" y="4800600"/>
            <a:ext cx="1447801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0516" y="5410200"/>
            <a:ext cx="1462166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Bkash</a:t>
            </a:r>
            <a:r>
              <a:rPr lang="en-US" dirty="0" smtClean="0">
                <a:solidFill>
                  <a:schemeClr val="tx1"/>
                </a:solidFill>
              </a:rPr>
              <a:t>/Rocket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1999" y="5111338"/>
            <a:ext cx="1447801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914400"/>
            <a:ext cx="4114800" cy="1143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600" y="6248400"/>
            <a:ext cx="2756082" cy="45720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5715000"/>
            <a:ext cx="1462166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Card pay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1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6858000" cy="1828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Information about this trip: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//Confirmation Info..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About all of your trip: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//User all trip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0" y="381000"/>
            <a:ext cx="3352800" cy="990600"/>
          </a:xfrm>
          <a:prstGeom prst="homePlat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Information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3657600"/>
            <a:ext cx="3352800" cy="990600"/>
          </a:xfrm>
          <a:prstGeom prst="homePlat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Security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9530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NID/Birth Certificate No: 1809-2304-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xxxx-xxxx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>NID/Certificate File(</a:t>
            </a:r>
            <a:r>
              <a:rPr lang="en-US" dirty="0" err="1" smtClean="0"/>
              <a:t>png</a:t>
            </a:r>
            <a:r>
              <a:rPr lang="en-US" dirty="0" smtClean="0"/>
              <a:t>/jpg):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562600"/>
            <a:ext cx="1981200" cy="31373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+File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Flowchart: Internal Storage 8"/>
          <p:cNvSpPr/>
          <p:nvPr/>
        </p:nvSpPr>
        <p:spPr>
          <a:xfrm>
            <a:off x="4191000" y="5643265"/>
            <a:ext cx="152400" cy="152400"/>
          </a:xfrm>
          <a:prstGeom prst="flowChartInternalStorag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771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About us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0" y="1905000"/>
            <a:ext cx="45719" cy="4648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762000"/>
            <a:ext cx="1523999" cy="1177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3530025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7831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“Terra Trek“ </a:t>
            </a:r>
            <a:r>
              <a:rPr lang="en-US" sz="2400" dirty="0">
                <a:solidFill>
                  <a:schemeClr val="bg1"/>
                </a:solidFill>
              </a:rPr>
              <a:t>Helps and </a:t>
            </a:r>
            <a:r>
              <a:rPr lang="en-US" sz="2400" dirty="0" err="1">
                <a:solidFill>
                  <a:schemeClr val="bg1"/>
                </a:solidFill>
              </a:rPr>
              <a:t>procceses</a:t>
            </a:r>
            <a:r>
              <a:rPr lang="en-US" sz="2400" dirty="0">
                <a:solidFill>
                  <a:schemeClr val="bg1"/>
                </a:solidFill>
              </a:rPr>
              <a:t> us to make a good </a:t>
            </a:r>
            <a:r>
              <a:rPr lang="en-US" sz="2400" dirty="0" err="1">
                <a:solidFill>
                  <a:schemeClr val="bg1"/>
                </a:solidFill>
              </a:rPr>
              <a:t>trip.For</a:t>
            </a:r>
            <a:r>
              <a:rPr lang="en-US" sz="2400" dirty="0">
                <a:solidFill>
                  <a:schemeClr val="bg1"/>
                </a:solidFill>
              </a:rPr>
              <a:t> those we connected An agent and Tourist each other.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Our motto, </a:t>
            </a:r>
            <a:r>
              <a:rPr lang="en-US" sz="2400" dirty="0">
                <a:solidFill>
                  <a:srgbClr val="FF0000"/>
                </a:solidFill>
              </a:rPr>
              <a:t>”Travelling is pleasant.”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65074" y="2046599"/>
            <a:ext cx="1864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white"/>
                </a:solidFill>
              </a:rPr>
              <a:t>Terra Trek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2907268"/>
            <a:ext cx="243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Address: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12/A,K </a:t>
            </a:r>
            <a:r>
              <a:rPr lang="en-US" dirty="0" err="1" smtClean="0">
                <a:solidFill>
                  <a:schemeClr val="bg1"/>
                </a:solidFill>
              </a:rPr>
              <a:t>block,Baridhara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Dhaka,Bangladesh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Email: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terratrek11@gmail.com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Facebook Page: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 smtClean="0">
                <a:solidFill>
                  <a:schemeClr val="bg1"/>
                </a:solidFill>
              </a:rPr>
              <a:t>//.terra.trek.11</a:t>
            </a:r>
            <a:br>
              <a:rPr lang="en-US" u="sng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Insta</a:t>
            </a:r>
            <a:r>
              <a:rPr lang="en-US" b="1" dirty="0" smtClean="0">
                <a:solidFill>
                  <a:schemeClr val="bg1"/>
                </a:solidFill>
              </a:rPr>
              <a:t> follow: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Terra_Trek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41" y="6522691"/>
            <a:ext cx="685859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225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Contact us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88121"/>
            <a:ext cx="8077200" cy="5105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Address of office:</a:t>
            </a:r>
            <a:br>
              <a:rPr lang="en-US" sz="2400" b="1" dirty="0" smtClean="0">
                <a:solidFill>
                  <a:schemeClr val="bg2"/>
                </a:solidFill>
              </a:rPr>
            </a:br>
            <a:r>
              <a:rPr lang="en-US" sz="2400" i="1" dirty="0" smtClean="0">
                <a:solidFill>
                  <a:schemeClr val="bg1"/>
                </a:solidFill>
              </a:rPr>
              <a:t>12/A K block , </a:t>
            </a:r>
            <a:r>
              <a:rPr lang="en-US" sz="2400" i="1" dirty="0" err="1" smtClean="0">
                <a:solidFill>
                  <a:schemeClr val="bg1"/>
                </a:solidFill>
              </a:rPr>
              <a:t>Baridhara</a:t>
            </a:r>
            <a:r>
              <a:rPr lang="en-US" sz="2400" i="1" dirty="0" smtClean="0">
                <a:solidFill>
                  <a:schemeClr val="bg1"/>
                </a:solidFill>
              </a:rPr>
              <a:t> , Dhaka , Bangladesh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Email: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u="sng" dirty="0" smtClean="0">
                <a:solidFill>
                  <a:schemeClr val="bg1"/>
                </a:solidFill>
              </a:rPr>
              <a:t>terratrek11@gmail.com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Cell: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019…………..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018…………..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bg2"/>
                </a:solidFill>
              </a:rPr>
              <a:t>Inbox us:</a:t>
            </a:r>
            <a:r>
              <a:rPr lang="en-US" sz="2400" b="1" dirty="0" smtClean="0">
                <a:solidFill>
                  <a:schemeClr val="bg2"/>
                </a:solidFill>
                <a:hlinkClick r:id="rId2"/>
              </a:rPr>
              <a:t>//Terra Trek Box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1000"/>
                    </a14:imgEffect>
                    <a14:imgEffect>
                      <a14:brightnessContrast bright="-30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3400"/>
            <a:ext cx="2667000" cy="2059549"/>
          </a:xfrm>
          <a:prstGeom prst="rect">
            <a:avLst/>
          </a:prstGeom>
          <a:effectLst>
            <a:softEdge rad="520700"/>
          </a:effectLst>
          <a:scene3d>
            <a:camera prst="perspectiveLeft"/>
            <a:lightRig rig="threePt" dir="t"/>
          </a:scene3d>
          <a:sp3d z="184150" extrusionH="336550" prstMaterial="metal">
            <a:bevelB prst="convex"/>
            <a:extrusionClr>
              <a:schemeClr val="tx1"/>
            </a:extrusionClr>
          </a:sp3d>
        </p:spPr>
      </p:pic>
      <p:sp>
        <p:nvSpPr>
          <p:cNvPr id="5" name="Rounded Rectangle 4"/>
          <p:cNvSpPr/>
          <p:nvPr/>
        </p:nvSpPr>
        <p:spPr>
          <a:xfrm rot="16200000">
            <a:off x="4737569" y="4532492"/>
            <a:ext cx="49862" cy="4648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"/>
            <a:ext cx="30480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609600"/>
            <a:ext cx="30480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Tourist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Flowchart: Delay 11"/>
          <p:cNvSpPr/>
          <p:nvPr/>
        </p:nvSpPr>
        <p:spPr>
          <a:xfrm>
            <a:off x="3124200" y="609600"/>
            <a:ext cx="304800" cy="762000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0800000">
            <a:off x="5715000" y="609600"/>
            <a:ext cx="304800" cy="762000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" y="6096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17" name="Oval 16"/>
          <p:cNvSpPr/>
          <p:nvPr/>
        </p:nvSpPr>
        <p:spPr>
          <a:xfrm>
            <a:off x="8249392" y="609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399"/>
            <a:ext cx="8020792" cy="528980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  <a:alpha val="0"/>
              </a:schemeClr>
            </a:solidFill>
          </a:ln>
          <a:effectLst>
            <a:softEdge rad="355600"/>
          </a:effectLst>
        </p:spPr>
      </p:pic>
      <p:sp>
        <p:nvSpPr>
          <p:cNvPr id="3" name="Chevron 2"/>
          <p:cNvSpPr/>
          <p:nvPr/>
        </p:nvSpPr>
        <p:spPr>
          <a:xfrm>
            <a:off x="8534400" y="38862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30480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609600"/>
            <a:ext cx="30480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Tourist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Flowchart: Delay 5"/>
          <p:cNvSpPr/>
          <p:nvPr/>
        </p:nvSpPr>
        <p:spPr>
          <a:xfrm>
            <a:off x="3124200" y="609600"/>
            <a:ext cx="304800" cy="762000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/>
          <p:cNvSpPr/>
          <p:nvPr/>
        </p:nvSpPr>
        <p:spPr>
          <a:xfrm rot="10800000">
            <a:off x="5715000" y="609600"/>
            <a:ext cx="304800" cy="762000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2400" y="6096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9" name="Oval 8"/>
          <p:cNvSpPr/>
          <p:nvPr/>
        </p:nvSpPr>
        <p:spPr>
          <a:xfrm>
            <a:off x="8249392" y="609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8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" y="1828800"/>
            <a:ext cx="9144000" cy="481316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14" name="Chevron 13"/>
          <p:cNvSpPr/>
          <p:nvPr/>
        </p:nvSpPr>
        <p:spPr>
          <a:xfrm>
            <a:off x="8534400" y="38862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0800000">
            <a:off x="381000" y="37338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4"/>
          <p:cNvSpPr/>
          <p:nvPr/>
        </p:nvSpPr>
        <p:spPr>
          <a:xfrm>
            <a:off x="3124200" y="533400"/>
            <a:ext cx="304800" cy="762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5334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10" name="Pentagon 9"/>
          <p:cNvSpPr/>
          <p:nvPr/>
        </p:nvSpPr>
        <p:spPr>
          <a:xfrm rot="5400000">
            <a:off x="384722" y="1207560"/>
            <a:ext cx="236518" cy="396361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533400"/>
            <a:ext cx="3048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Flowchart: Delay 19"/>
          <p:cNvSpPr/>
          <p:nvPr/>
        </p:nvSpPr>
        <p:spPr>
          <a:xfrm>
            <a:off x="3124200" y="533400"/>
            <a:ext cx="304800" cy="762000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96000" y="609600"/>
            <a:ext cx="3048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Tourist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Flowchart: Delay 21"/>
          <p:cNvSpPr/>
          <p:nvPr/>
        </p:nvSpPr>
        <p:spPr>
          <a:xfrm rot="10800000">
            <a:off x="5715000" y="609600"/>
            <a:ext cx="304800" cy="762000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" y="5334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24" name="Oval 23"/>
          <p:cNvSpPr/>
          <p:nvPr/>
        </p:nvSpPr>
        <p:spPr>
          <a:xfrm>
            <a:off x="8249392" y="609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4000"/>
                    </a14:imgEffect>
                    <a14:imgEffect>
                      <a14:brightnessContrast bright="-18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4840"/>
            <a:ext cx="9144000" cy="481316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5" name="Rectangle 24"/>
          <p:cNvSpPr/>
          <p:nvPr/>
        </p:nvSpPr>
        <p:spPr>
          <a:xfrm>
            <a:off x="153390" y="1528455"/>
            <a:ext cx="2895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U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sername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34" name="Content Placeholder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6000"/>
                    </a14:imgEffect>
                    <a14:imgEffect>
                      <a14:brightnessContrast bright="-30000"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6548"/>
            <a:ext cx="9131965" cy="477145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5" name="Rectangle 34"/>
          <p:cNvSpPr/>
          <p:nvPr/>
        </p:nvSpPr>
        <p:spPr>
          <a:xfrm>
            <a:off x="152400" y="1905000"/>
            <a:ext cx="2895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Password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" y="2328553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Log in</a:t>
            </a: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400" y="2895600"/>
            <a:ext cx="2895600" cy="35814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8600" y="54102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NID/Birth Certificate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" y="3644735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Email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8600" y="48006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Password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63819" y="5943600"/>
            <a:ext cx="2103181" cy="381000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Light" pitchFamily="34" charset="0"/>
              </a:rPr>
              <a:t>Register</a:t>
            </a:r>
            <a:endParaRPr lang="en-US" sz="1600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763000" y="38862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rot="5400000">
            <a:off x="8446560" y="1207562"/>
            <a:ext cx="236518" cy="396361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533400"/>
            <a:ext cx="3048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Flowchart: Delay 17"/>
          <p:cNvSpPr/>
          <p:nvPr/>
        </p:nvSpPr>
        <p:spPr>
          <a:xfrm>
            <a:off x="3124200" y="533400"/>
            <a:ext cx="304800" cy="762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2400" y="5334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26" name="Rectangle 25"/>
          <p:cNvSpPr/>
          <p:nvPr/>
        </p:nvSpPr>
        <p:spPr>
          <a:xfrm>
            <a:off x="0" y="533400"/>
            <a:ext cx="3048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Flowchart: Delay 26"/>
          <p:cNvSpPr/>
          <p:nvPr/>
        </p:nvSpPr>
        <p:spPr>
          <a:xfrm>
            <a:off x="3124200" y="533400"/>
            <a:ext cx="304800" cy="762000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96000" y="609600"/>
            <a:ext cx="3048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Tourist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Flowchart: Delay 28"/>
          <p:cNvSpPr/>
          <p:nvPr/>
        </p:nvSpPr>
        <p:spPr>
          <a:xfrm rot="10800000">
            <a:off x="5715000" y="609600"/>
            <a:ext cx="304800" cy="762000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2400" y="5334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31" name="Oval 30"/>
          <p:cNvSpPr/>
          <p:nvPr/>
        </p:nvSpPr>
        <p:spPr>
          <a:xfrm>
            <a:off x="8249392" y="609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-22000" contras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693562"/>
            <a:ext cx="8610600" cy="5183241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22" name="Rectangle 21"/>
          <p:cNvSpPr/>
          <p:nvPr/>
        </p:nvSpPr>
        <p:spPr>
          <a:xfrm>
            <a:off x="5944590" y="1528455"/>
            <a:ext cx="2895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U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sername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3600" y="1905000"/>
            <a:ext cx="2895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Password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3600" y="2328553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Log in</a:t>
            </a: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43600" y="2895600"/>
            <a:ext cx="2895600" cy="35814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19800" y="54102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NID/Birth Certificate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19800" y="3644735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198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Email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19800" y="48006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Password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55019" y="5943600"/>
            <a:ext cx="2103181" cy="381000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Light" pitchFamily="34" charset="0"/>
              </a:rPr>
              <a:t>Register</a:t>
            </a:r>
            <a:endParaRPr lang="en-US" sz="1600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 rot="10800000">
            <a:off x="304800" y="38862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"/>
            <a:ext cx="1600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-457200"/>
            <a:ext cx="3251200" cy="2438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1894114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94419" y="1894114"/>
            <a:ext cx="362693" cy="496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781307" y="1885208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/>
          <p:nvPr/>
        </p:nvSpPr>
        <p:spPr>
          <a:xfrm>
            <a:off x="181346" y="4038600"/>
            <a:ext cx="181347" cy="3374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rot="10800000">
            <a:off x="8768380" y="4038599"/>
            <a:ext cx="166874" cy="33745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3391" y="6019800"/>
            <a:ext cx="2322121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5512" y="6019800"/>
            <a:ext cx="2315688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About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0" y="6019800"/>
            <a:ext cx="2108200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Contact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25" y="6043797"/>
            <a:ext cx="465612" cy="4656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26" y="6118760"/>
            <a:ext cx="390649" cy="3906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85484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515442" y="432841"/>
            <a:ext cx="956717" cy="956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183" y="773668"/>
            <a:ext cx="5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0" y="200974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aiandra GD" pitchFamily="34" charset="0"/>
              </a:rPr>
              <a:t>User</a:t>
            </a:r>
            <a:endParaRPr lang="en-US" sz="2000" b="1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-76200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-228600"/>
            <a:ext cx="3251200" cy="2438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0" y="1894114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94419" y="1894114"/>
            <a:ext cx="362693" cy="496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781307" y="1885208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>
            <a:off x="181346" y="4038600"/>
            <a:ext cx="181347" cy="3374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10800000">
            <a:off x="8768380" y="4038599"/>
            <a:ext cx="166874" cy="33745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3391" y="6019800"/>
            <a:ext cx="2322121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5512" y="6019800"/>
            <a:ext cx="2315688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About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6019800"/>
            <a:ext cx="2108200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Contact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25" y="6043797"/>
            <a:ext cx="465612" cy="4656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26" y="6118760"/>
            <a:ext cx="390649" cy="3906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85484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515442" y="591642"/>
            <a:ext cx="956717" cy="9567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183" y="932469"/>
            <a:ext cx="5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2999509" y="2277094"/>
            <a:ext cx="2895600" cy="3581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9509" y="5099958"/>
            <a:ext cx="2895599" cy="758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Bahnschrift Light" pitchFamily="34" charset="0"/>
              </a:rPr>
              <a:t>Settings</a:t>
            </a:r>
            <a:endParaRPr lang="en-US" b="1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0" y="3568534"/>
            <a:ext cx="2819400" cy="784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3962400"/>
            <a:ext cx="2819400" cy="758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Email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99509" y="4339936"/>
            <a:ext cx="2895600" cy="765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latin typeface="Bahnschrift Light" pitchFamily="34" charset="0"/>
              </a:rPr>
              <a:t>Favourite</a:t>
            </a:r>
            <a:endParaRPr lang="en-US" b="1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0925" y="1428690"/>
            <a:ext cx="20574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aiandra GD" pitchFamily="34" charset="0"/>
              </a:rPr>
              <a:t>         User</a:t>
            </a:r>
            <a:endParaRPr lang="en-US" sz="2000" b="1" dirty="0">
              <a:latin typeface="Maiandra G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99509" y="3584864"/>
            <a:ext cx="2895600" cy="758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Bahnschrift Light" pitchFamily="34" charset="0"/>
              </a:rPr>
              <a:t>Photo Album</a:t>
            </a:r>
            <a:endParaRPr lang="en-US" b="1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71799" y="1905000"/>
            <a:ext cx="2923309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My Trip</a:t>
            </a:r>
            <a:endParaRPr lang="en-US" sz="2400" b="1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99508" y="2806534"/>
            <a:ext cx="2893291" cy="778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Bahnschrift Light" pitchFamily="34" charset="0"/>
              </a:rPr>
              <a:t>Bonus point</a:t>
            </a:r>
            <a:endParaRPr lang="en-US" b="1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28" y="2971800"/>
            <a:ext cx="441872" cy="4405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257800"/>
            <a:ext cx="381000" cy="381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4" y="3856809"/>
            <a:ext cx="350519" cy="3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-457200"/>
            <a:ext cx="3251200" cy="2438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0" y="1894114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94419" y="1894114"/>
            <a:ext cx="362693" cy="496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781307" y="1885208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>
            <a:off x="181346" y="4038600"/>
            <a:ext cx="181347" cy="3374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10800000">
            <a:off x="8768380" y="4038599"/>
            <a:ext cx="166874" cy="33745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3391" y="6019800"/>
            <a:ext cx="2322121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5512" y="6019800"/>
            <a:ext cx="2315688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About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6019800"/>
            <a:ext cx="2108200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Contact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25" y="6043797"/>
            <a:ext cx="465612" cy="4656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26" y="6118760"/>
            <a:ext cx="390649" cy="3906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85484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515442" y="432841"/>
            <a:ext cx="956717" cy="9567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183" y="773668"/>
            <a:ext cx="5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200974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aiandra GD" pitchFamily="34" charset="0"/>
              </a:rPr>
              <a:t>User</a:t>
            </a:r>
            <a:endParaRPr lang="en-US" sz="2000" b="1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279</Words>
  <Application>Microsoft Office PowerPoint</Application>
  <PresentationFormat>On-screen Show (4:3)</PresentationFormat>
  <Paragraphs>153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Members Information</vt:lpstr>
      <vt:lpstr>PowerPoint Presentation</vt:lpstr>
      <vt:lpstr>PowerPoint Presentation</vt:lpstr>
      <vt:lpstr>About us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of ‘Terra Trek’</dc:title>
  <dc:creator>PC</dc:creator>
  <cp:lastModifiedBy>Windows User</cp:lastModifiedBy>
  <cp:revision>77</cp:revision>
  <dcterms:created xsi:type="dcterms:W3CDTF">2006-08-16T00:00:00Z</dcterms:created>
  <dcterms:modified xsi:type="dcterms:W3CDTF">2020-07-20T07:58:27Z</dcterms:modified>
</cp:coreProperties>
</file>